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2"/>
  </p:notesMasterIdLst>
  <p:sldIdLst>
    <p:sldId id="361" r:id="rId5"/>
    <p:sldId id="287" r:id="rId6"/>
    <p:sldId id="303" r:id="rId7"/>
    <p:sldId id="355" r:id="rId8"/>
    <p:sldId id="362" r:id="rId9"/>
    <p:sldId id="356" r:id="rId10"/>
    <p:sldId id="357" r:id="rId11"/>
    <p:sldId id="363" r:id="rId12"/>
    <p:sldId id="358" r:id="rId13"/>
    <p:sldId id="364" r:id="rId14"/>
    <p:sldId id="365" r:id="rId15"/>
    <p:sldId id="359" r:id="rId16"/>
    <p:sldId id="366" r:id="rId17"/>
    <p:sldId id="367" r:id="rId18"/>
    <p:sldId id="334" r:id="rId19"/>
    <p:sldId id="360" r:id="rId20"/>
    <p:sldId id="319" r:id="rId21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32F2F"/>
    <a:srgbClr val="D51C29"/>
    <a:srgbClr val="2C3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DD2C4A-B9D6-4D8B-ACE4-E43E3F6A814D}" v="6" dt="2021-09-08T07:18:40.9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gs" Target="tags/tag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Văn Trung - Khoa CNTT" userId="S::trung.nv@vlu.edu.vn::489571c6-8ba5-4f05-9b07-0f8a8ce47714" providerId="AD" clId="Web-{536C601C-C07D-0B88-F1CD-40E4048643F6}"/>
    <pc:docChg chg="modSld">
      <pc:chgData name="Nguyễn Văn Trung - Khoa CNTT" userId="S::trung.nv@vlu.edu.vn::489571c6-8ba5-4f05-9b07-0f8a8ce47714" providerId="AD" clId="Web-{536C601C-C07D-0B88-F1CD-40E4048643F6}" dt="2021-03-31T10:08:50.018" v="31" actId="20577"/>
      <pc:docMkLst>
        <pc:docMk/>
      </pc:docMkLst>
      <pc:sldChg chg="modSp">
        <pc:chgData name="Nguyễn Văn Trung - Khoa CNTT" userId="S::trung.nv@vlu.edu.vn::489571c6-8ba5-4f05-9b07-0f8a8ce47714" providerId="AD" clId="Web-{536C601C-C07D-0B88-F1CD-40E4048643F6}" dt="2021-03-31T10:08:50.018" v="31" actId="20577"/>
        <pc:sldMkLst>
          <pc:docMk/>
          <pc:sldMk cId="28469845" sldId="357"/>
        </pc:sldMkLst>
        <pc:spChg chg="mod">
          <ac:chgData name="Nguyễn Văn Trung - Khoa CNTT" userId="S::trung.nv@vlu.edu.vn::489571c6-8ba5-4f05-9b07-0f8a8ce47714" providerId="AD" clId="Web-{536C601C-C07D-0B88-F1CD-40E4048643F6}" dt="2021-03-31T10:08:50.018" v="31" actId="20577"/>
          <ac:spMkLst>
            <pc:docMk/>
            <pc:sldMk cId="28469845" sldId="357"/>
            <ac:spMk id="62" creationId="{00000000-0000-0000-0000-000000000000}"/>
          </ac:spMkLst>
        </pc:spChg>
      </pc:sldChg>
    </pc:docChg>
  </pc:docChgLst>
  <pc:docChgLst>
    <pc:chgData name="Nguyễn Văn Trung - Khoa CNTT" userId="489571c6-8ba5-4f05-9b07-0f8a8ce47714" providerId="ADAL" clId="{2412B096-8C0A-4DCC-BD9D-865E7E8097D9}"/>
    <pc:docChg chg="undo custSel addSld delSld modSld">
      <pc:chgData name="Nguyễn Văn Trung - Khoa CNTT" userId="489571c6-8ba5-4f05-9b07-0f8a8ce47714" providerId="ADAL" clId="{2412B096-8C0A-4DCC-BD9D-865E7E8097D9}" dt="2020-09-04T03:01:17.920" v="5173" actId="1035"/>
      <pc:docMkLst>
        <pc:docMk/>
      </pc:docMkLst>
      <pc:sldChg chg="modSp mod">
        <pc:chgData name="Nguyễn Văn Trung - Khoa CNTT" userId="489571c6-8ba5-4f05-9b07-0f8a8ce47714" providerId="ADAL" clId="{2412B096-8C0A-4DCC-BD9D-865E7E8097D9}" dt="2020-09-04T00:53:44.836" v="27" actId="20577"/>
        <pc:sldMkLst>
          <pc:docMk/>
          <pc:sldMk cId="3671363652" sldId="285"/>
        </pc:sldMkLst>
        <pc:spChg chg="mod">
          <ac:chgData name="Nguyễn Văn Trung - Khoa CNTT" userId="489571c6-8ba5-4f05-9b07-0f8a8ce47714" providerId="ADAL" clId="{2412B096-8C0A-4DCC-BD9D-865E7E8097D9}" dt="2020-09-04T00:53:44.836" v="27" actId="20577"/>
          <ac:spMkLst>
            <pc:docMk/>
            <pc:sldMk cId="3671363652" sldId="285"/>
            <ac:spMk id="19" creationId="{CEF99411-4709-4D85-A7C3-945C4791A054}"/>
          </ac:spMkLst>
        </pc:spChg>
      </pc:sldChg>
      <pc:sldChg chg="delSp modSp mod">
        <pc:chgData name="Nguyễn Văn Trung - Khoa CNTT" userId="489571c6-8ba5-4f05-9b07-0f8a8ce47714" providerId="ADAL" clId="{2412B096-8C0A-4DCC-BD9D-865E7E8097D9}" dt="2020-09-04T02:26:40.429" v="2824" actId="20577"/>
        <pc:sldMkLst>
          <pc:docMk/>
          <pc:sldMk cId="133809529" sldId="287"/>
        </pc:sldMkLst>
        <pc:spChg chg="mod">
          <ac:chgData name="Nguyễn Văn Trung - Khoa CNTT" userId="489571c6-8ba5-4f05-9b07-0f8a8ce47714" providerId="ADAL" clId="{2412B096-8C0A-4DCC-BD9D-865E7E8097D9}" dt="2020-09-04T01:01:27.879" v="493" actId="1035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 Trung - Khoa CNTT" userId="489571c6-8ba5-4f05-9b07-0f8a8ce47714" providerId="ADAL" clId="{2412B096-8C0A-4DCC-BD9D-865E7E8097D9}" dt="2020-09-04T01:02:28.742" v="538" actId="465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Văn Trung - Khoa CNTT" userId="489571c6-8ba5-4f05-9b07-0f8a8ce47714" providerId="ADAL" clId="{2412B096-8C0A-4DCC-BD9D-865E7E8097D9}" dt="2020-09-04T01:01:27.879" v="493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01:27.879" v="493" actId="1035"/>
          <ac:spMkLst>
            <pc:docMk/>
            <pc:sldMk cId="133809529" sldId="287"/>
            <ac:spMk id="6" creationId="{E897AC01-B1E3-4ACD-B024-00F9CB90D974}"/>
          </ac:spMkLst>
        </pc:spChg>
        <pc:spChg chg="mod">
          <ac:chgData name="Nguyễn Văn Trung - Khoa CNTT" userId="489571c6-8ba5-4f05-9b07-0f8a8ce47714" providerId="ADAL" clId="{2412B096-8C0A-4DCC-BD9D-865E7E8097D9}" dt="2020-09-04T01:02:28.742" v="538" actId="465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ễn Văn Trung - Khoa CNTT" userId="489571c6-8ba5-4f05-9b07-0f8a8ce47714" providerId="ADAL" clId="{2412B096-8C0A-4DCC-BD9D-865E7E8097D9}" dt="2020-09-04T02:26:40.429" v="2824" actId="20577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02:37.062" v="540" actId="1037"/>
          <ac:spMkLst>
            <pc:docMk/>
            <pc:sldMk cId="133809529" sldId="287"/>
            <ac:spMk id="9" creationId="{DE6D55FC-110E-4EF3-B027-A7AFB515E7F3}"/>
          </ac:spMkLst>
        </pc:spChg>
        <pc:spChg chg="mod">
          <ac:chgData name="Nguyễn Văn Trung - Khoa CNTT" userId="489571c6-8ba5-4f05-9b07-0f8a8ce47714" providerId="ADAL" clId="{2412B096-8C0A-4DCC-BD9D-865E7E8097D9}" dt="2020-09-04T01:02:40.235" v="542" actId="20577"/>
          <ac:spMkLst>
            <pc:docMk/>
            <pc:sldMk cId="133809529" sldId="287"/>
            <ac:spMk id="10" creationId="{FA8C36B7-A838-4EC7-A813-D8C57B202058}"/>
          </ac:spMkLst>
        </pc:spChg>
        <pc:spChg chg="mod">
          <ac:chgData name="Nguyễn Văn Trung - Khoa CNTT" userId="489571c6-8ba5-4f05-9b07-0f8a8ce47714" providerId="ADAL" clId="{2412B096-8C0A-4DCC-BD9D-865E7E8097D9}" dt="2020-09-04T01:06:47.267" v="694" actId="14100"/>
          <ac:spMkLst>
            <pc:docMk/>
            <pc:sldMk cId="133809529" sldId="287"/>
            <ac:spMk id="11" creationId="{9AA2EB42-0331-4549-92A8-23D1AACEBBA7}"/>
          </ac:spMkLst>
        </pc:spChg>
        <pc:spChg chg="mod">
          <ac:chgData name="Nguyễn Văn Trung - Khoa CNTT" userId="489571c6-8ba5-4f05-9b07-0f8a8ce47714" providerId="ADAL" clId="{2412B096-8C0A-4DCC-BD9D-865E7E8097D9}" dt="2020-09-04T01:02:25.050" v="537" actId="552"/>
          <ac:spMkLst>
            <pc:docMk/>
            <pc:sldMk cId="133809529" sldId="287"/>
            <ac:spMk id="12" creationId="{004B33D4-3CF0-4E18-841F-884C064E3654}"/>
          </ac:spMkLst>
        </pc:spChg>
        <pc:spChg chg="del">
          <ac:chgData name="Nguyễn Văn Trung - Khoa CNTT" userId="489571c6-8ba5-4f05-9b07-0f8a8ce47714" providerId="ADAL" clId="{2412B096-8C0A-4DCC-BD9D-865E7E8097D9}" dt="2020-09-04T00:58:23.847" v="395" actId="478"/>
          <ac:spMkLst>
            <pc:docMk/>
            <pc:sldMk cId="133809529" sldId="287"/>
            <ac:spMk id="14" creationId="{66816585-DEDC-48DD-A73D-0F67EDBE481E}"/>
          </ac:spMkLst>
        </pc:spChg>
        <pc:spChg chg="mod">
          <ac:chgData name="Nguyễn Văn Trung - Khoa CNTT" userId="489571c6-8ba5-4f05-9b07-0f8a8ce47714" providerId="ADAL" clId="{2412B096-8C0A-4DCC-BD9D-865E7E8097D9}" dt="2020-09-04T01:02:28.742" v="538" actId="465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02:28.742" v="538" actId="465"/>
          <ac:spMkLst>
            <pc:docMk/>
            <pc:sldMk cId="133809529" sldId="287"/>
            <ac:spMk id="17" creationId="{00000000-0000-0000-0000-000000000000}"/>
          </ac:spMkLst>
        </pc:spChg>
        <pc:spChg chg="del">
          <ac:chgData name="Nguyễn Văn Trung - Khoa CNTT" userId="489571c6-8ba5-4f05-9b07-0f8a8ce47714" providerId="ADAL" clId="{2412B096-8C0A-4DCC-BD9D-865E7E8097D9}" dt="2020-09-04T00:58:21.831" v="394" actId="478"/>
          <ac:spMkLst>
            <pc:docMk/>
            <pc:sldMk cId="133809529" sldId="287"/>
            <ac:spMk id="20" creationId="{DE7400F3-EC60-4DCD-8363-CBF7F1E73A11}"/>
          </ac:spMkLst>
        </pc:spChg>
      </pc:sldChg>
      <pc:sldChg chg="modSp mod">
        <pc:chgData name="Nguyễn Văn Trung - Khoa CNTT" userId="489571c6-8ba5-4f05-9b07-0f8a8ce47714" providerId="ADAL" clId="{2412B096-8C0A-4DCC-BD9D-865E7E8097D9}" dt="2020-09-04T01:10:44.561" v="992" actId="5793"/>
        <pc:sldMkLst>
          <pc:docMk/>
          <pc:sldMk cId="726866880" sldId="303"/>
        </pc:sldMkLst>
        <pc:spChg chg="mod">
          <ac:chgData name="Nguyễn Văn Trung - Khoa CNTT" userId="489571c6-8ba5-4f05-9b07-0f8a8ce47714" providerId="ADAL" clId="{2412B096-8C0A-4DCC-BD9D-865E7E8097D9}" dt="2020-09-04T01:06:19.668" v="667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10:44.561" v="992" actId="5793"/>
          <ac:spMkLst>
            <pc:docMk/>
            <pc:sldMk cId="726866880" sldId="303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2412B096-8C0A-4DCC-BD9D-865E7E8097D9}" dt="2020-09-04T02:56:46.921" v="4767" actId="20577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2412B096-8C0A-4DCC-BD9D-865E7E8097D9}" dt="2020-09-04T02:51:23.055" v="4753" actId="20577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2:56:46.921" v="4767" actId="20577"/>
          <ac:spMkLst>
            <pc:docMk/>
            <pc:sldMk cId="4026623210" sldId="334"/>
            <ac:spMk id="62" creationId="{00000000-0000-0000-0000-000000000000}"/>
          </ac:spMkLst>
        </pc:spChg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4007933079" sldId="346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3359138033" sldId="347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1921426840" sldId="348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1000855734" sldId="349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4215535664" sldId="350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3308520353" sldId="351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1443624434" sldId="352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1898425977" sldId="353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479380386" sldId="354"/>
        </pc:sldMkLst>
      </pc:sldChg>
      <pc:sldChg chg="modSp add mod">
        <pc:chgData name="Nguyễn Văn Trung - Khoa CNTT" userId="489571c6-8ba5-4f05-9b07-0f8a8ce47714" providerId="ADAL" clId="{2412B096-8C0A-4DCC-BD9D-865E7E8097D9}" dt="2020-09-04T01:22:08.564" v="1903" actId="20577"/>
        <pc:sldMkLst>
          <pc:docMk/>
          <pc:sldMk cId="2940740484" sldId="355"/>
        </pc:sldMkLst>
        <pc:spChg chg="mod">
          <ac:chgData name="Nguyễn Văn Trung - Khoa CNTT" userId="489571c6-8ba5-4f05-9b07-0f8a8ce47714" providerId="ADAL" clId="{2412B096-8C0A-4DCC-BD9D-865E7E8097D9}" dt="2020-09-04T01:11:56.459" v="1037"/>
          <ac:spMkLst>
            <pc:docMk/>
            <pc:sldMk cId="2940740484" sldId="355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11:56.459" v="1037"/>
          <ac:spMkLst>
            <pc:docMk/>
            <pc:sldMk cId="2940740484" sldId="355"/>
            <ac:spMk id="22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22:08.564" v="1903" actId="20577"/>
          <ac:spMkLst>
            <pc:docMk/>
            <pc:sldMk cId="2940740484" sldId="355"/>
            <ac:spMk id="62" creationId="{00000000-0000-0000-0000-000000000000}"/>
          </ac:spMkLst>
        </pc:spChg>
        <pc:grpChg chg="mod">
          <ac:chgData name="Nguyễn Văn Trung - Khoa CNTT" userId="489571c6-8ba5-4f05-9b07-0f8a8ce47714" providerId="ADAL" clId="{2412B096-8C0A-4DCC-BD9D-865E7E8097D9}" dt="2020-09-04T01:11:56.459" v="1037"/>
          <ac:grpSpMkLst>
            <pc:docMk/>
            <pc:sldMk cId="2940740484" sldId="355"/>
            <ac:grpSpMk id="20" creationId="{00000000-0000-0000-0000-000000000000}"/>
          </ac:grpSpMkLst>
        </pc:grpChg>
      </pc:sldChg>
      <pc:sldChg chg="modSp add mod">
        <pc:chgData name="Nguyễn Văn Trung - Khoa CNTT" userId="489571c6-8ba5-4f05-9b07-0f8a8ce47714" providerId="ADAL" clId="{2412B096-8C0A-4DCC-BD9D-865E7E8097D9}" dt="2020-09-04T01:36:39.852" v="2215" actId="21"/>
        <pc:sldMkLst>
          <pc:docMk/>
          <pc:sldMk cId="3370510935" sldId="356"/>
        </pc:sldMkLst>
        <pc:spChg chg="mod">
          <ac:chgData name="Nguyễn Văn Trung - Khoa CNTT" userId="489571c6-8ba5-4f05-9b07-0f8a8ce47714" providerId="ADAL" clId="{2412B096-8C0A-4DCC-BD9D-865E7E8097D9}" dt="2020-09-04T01:22:40.088" v="1949" actId="20577"/>
          <ac:spMkLst>
            <pc:docMk/>
            <pc:sldMk cId="3370510935" sldId="356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36:39.852" v="2215" actId="21"/>
          <ac:spMkLst>
            <pc:docMk/>
            <pc:sldMk cId="3370510935" sldId="356"/>
            <ac:spMk id="62" creationId="{00000000-0000-0000-0000-000000000000}"/>
          </ac:spMkLst>
        </pc:spChg>
      </pc:sldChg>
      <pc:sldChg chg="addSp delSp modSp add mod">
        <pc:chgData name="Nguyễn Văn Trung - Khoa CNTT" userId="489571c6-8ba5-4f05-9b07-0f8a8ce47714" providerId="ADAL" clId="{2412B096-8C0A-4DCC-BD9D-865E7E8097D9}" dt="2020-09-04T02:27:40.399" v="2832" actId="20577"/>
        <pc:sldMkLst>
          <pc:docMk/>
          <pc:sldMk cId="28469845" sldId="357"/>
        </pc:sldMkLst>
        <pc:spChg chg="del topLvl">
          <ac:chgData name="Nguyễn Văn Trung - Khoa CNTT" userId="489571c6-8ba5-4f05-9b07-0f8a8ce47714" providerId="ADAL" clId="{2412B096-8C0A-4DCC-BD9D-865E7E8097D9}" dt="2020-09-04T01:36:57.032" v="2217" actId="478"/>
          <ac:spMkLst>
            <pc:docMk/>
            <pc:sldMk cId="28469845" sldId="357"/>
            <ac:spMk id="21" creationId="{00000000-0000-0000-0000-000000000000}"/>
          </ac:spMkLst>
        </pc:spChg>
        <pc:spChg chg="topLvl">
          <ac:chgData name="Nguyễn Văn Trung - Khoa CNTT" userId="489571c6-8ba5-4f05-9b07-0f8a8ce47714" providerId="ADAL" clId="{2412B096-8C0A-4DCC-BD9D-865E7E8097D9}" dt="2020-09-04T01:36:57.032" v="2217" actId="478"/>
          <ac:spMkLst>
            <pc:docMk/>
            <pc:sldMk cId="28469845" sldId="357"/>
            <ac:spMk id="22" creationId="{00000000-0000-0000-0000-000000000000}"/>
          </ac:spMkLst>
        </pc:spChg>
        <pc:spChg chg="add del mod">
          <ac:chgData name="Nguyễn Văn Trung - Khoa CNTT" userId="489571c6-8ba5-4f05-9b07-0f8a8ce47714" providerId="ADAL" clId="{2412B096-8C0A-4DCC-BD9D-865E7E8097D9}" dt="2020-09-04T02:27:40.399" v="2832" actId="20577"/>
          <ac:spMkLst>
            <pc:docMk/>
            <pc:sldMk cId="28469845" sldId="357"/>
            <ac:spMk id="62" creationId="{00000000-0000-0000-0000-000000000000}"/>
          </ac:spMkLst>
        </pc:spChg>
        <pc:grpChg chg="del">
          <ac:chgData name="Nguyễn Văn Trung - Khoa CNTT" userId="489571c6-8ba5-4f05-9b07-0f8a8ce47714" providerId="ADAL" clId="{2412B096-8C0A-4DCC-BD9D-865E7E8097D9}" dt="2020-09-04T01:36:57.032" v="2217" actId="478"/>
          <ac:grpSpMkLst>
            <pc:docMk/>
            <pc:sldMk cId="28469845" sldId="357"/>
            <ac:grpSpMk id="20" creationId="{00000000-0000-0000-0000-000000000000}"/>
          </ac:grpSpMkLst>
        </pc:grpChg>
      </pc:sldChg>
      <pc:sldChg chg="modSp add mod">
        <pc:chgData name="Nguyễn Văn Trung - Khoa CNTT" userId="489571c6-8ba5-4f05-9b07-0f8a8ce47714" providerId="ADAL" clId="{2412B096-8C0A-4DCC-BD9D-865E7E8097D9}" dt="2020-09-04T02:43:02.297" v="3948" actId="6549"/>
        <pc:sldMkLst>
          <pc:docMk/>
          <pc:sldMk cId="3311204320" sldId="358"/>
        </pc:sldMkLst>
        <pc:spChg chg="mod">
          <ac:chgData name="Nguyễn Văn Trung - Khoa CNTT" userId="489571c6-8ba5-4f05-9b07-0f8a8ce47714" providerId="ADAL" clId="{2412B096-8C0A-4DCC-BD9D-865E7E8097D9}" dt="2020-09-04T02:28:06.543" v="2879" actId="20577"/>
          <ac:spMkLst>
            <pc:docMk/>
            <pc:sldMk cId="3311204320" sldId="358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2:43:02.297" v="3948" actId="6549"/>
          <ac:spMkLst>
            <pc:docMk/>
            <pc:sldMk cId="3311204320" sldId="358"/>
            <ac:spMk id="62" creationId="{00000000-0000-0000-0000-000000000000}"/>
          </ac:spMkLst>
        </pc:spChg>
      </pc:sldChg>
      <pc:sldChg chg="modSp add del mod">
        <pc:chgData name="Nguyễn Văn Trung - Khoa CNTT" userId="489571c6-8ba5-4f05-9b07-0f8a8ce47714" providerId="ADAL" clId="{2412B096-8C0A-4DCC-BD9D-865E7E8097D9}" dt="2020-09-04T02:27:12.245" v="2825" actId="47"/>
        <pc:sldMkLst>
          <pc:docMk/>
          <pc:sldMk cId="3870622969" sldId="358"/>
        </pc:sldMkLst>
        <pc:spChg chg="mod">
          <ac:chgData name="Nguyễn Văn Trung - Khoa CNTT" userId="489571c6-8ba5-4f05-9b07-0f8a8ce47714" providerId="ADAL" clId="{2412B096-8C0A-4DCC-BD9D-865E7E8097D9}" dt="2020-09-04T02:26:00.424" v="2772" actId="20577"/>
          <ac:spMkLst>
            <pc:docMk/>
            <pc:sldMk cId="3870622969" sldId="358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2412B096-8C0A-4DCC-BD9D-865E7E8097D9}" dt="2020-09-04T02:50:04.681" v="4751" actId="20577"/>
        <pc:sldMkLst>
          <pc:docMk/>
          <pc:sldMk cId="556855236" sldId="359"/>
        </pc:sldMkLst>
        <pc:spChg chg="mod">
          <ac:chgData name="Nguyễn Văn Trung - Khoa CNTT" userId="489571c6-8ba5-4f05-9b07-0f8a8ce47714" providerId="ADAL" clId="{2412B096-8C0A-4DCC-BD9D-865E7E8097D9}" dt="2020-09-04T02:44:19.155" v="3980" actId="20577"/>
          <ac:spMkLst>
            <pc:docMk/>
            <pc:sldMk cId="556855236" sldId="359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2:50:04.681" v="4751" actId="20577"/>
          <ac:spMkLst>
            <pc:docMk/>
            <pc:sldMk cId="556855236" sldId="359"/>
            <ac:spMk id="62" creationId="{00000000-0000-0000-0000-000000000000}"/>
          </ac:spMkLst>
        </pc:spChg>
      </pc:sldChg>
      <pc:sldChg chg="delSp modSp add mod">
        <pc:chgData name="Nguyễn Văn Trung - Khoa CNTT" userId="489571c6-8ba5-4f05-9b07-0f8a8ce47714" providerId="ADAL" clId="{2412B096-8C0A-4DCC-BD9D-865E7E8097D9}" dt="2020-09-04T03:01:17.920" v="5173" actId="1035"/>
        <pc:sldMkLst>
          <pc:docMk/>
          <pc:sldMk cId="1944751404" sldId="360"/>
        </pc:sldMkLst>
        <pc:spChg chg="mod">
          <ac:chgData name="Nguyễn Văn Trung - Khoa CNTT" userId="489571c6-8ba5-4f05-9b07-0f8a8ce47714" providerId="ADAL" clId="{2412B096-8C0A-4DCC-BD9D-865E7E8097D9}" dt="2020-09-04T03:01:17.920" v="5173" actId="1035"/>
          <ac:spMkLst>
            <pc:docMk/>
            <pc:sldMk cId="1944751404" sldId="360"/>
            <ac:spMk id="62" creationId="{00000000-0000-0000-0000-000000000000}"/>
          </ac:spMkLst>
        </pc:spChg>
        <pc:grpChg chg="del">
          <ac:chgData name="Nguyễn Văn Trung - Khoa CNTT" userId="489571c6-8ba5-4f05-9b07-0f8a8ce47714" providerId="ADAL" clId="{2412B096-8C0A-4DCC-BD9D-865E7E8097D9}" dt="2020-09-04T02:56:52.773" v="4768" actId="478"/>
          <ac:grpSpMkLst>
            <pc:docMk/>
            <pc:sldMk cId="1944751404" sldId="360"/>
            <ac:grpSpMk id="20" creationId="{00000000-0000-0000-0000-000000000000}"/>
          </ac:grpSpMkLst>
        </pc:grpChg>
      </pc:sldChg>
    </pc:docChg>
  </pc:docChgLst>
  <pc:docChgLst>
    <pc:chgData name="Nguyễn Văn" userId="489571c6-8ba5-4f05-9b07-0f8a8ce47714" providerId="ADAL" clId="{014AB6C8-2B75-414F-99C8-2CFAF0BA24AE}"/>
    <pc:docChg chg="undo custSel addSld modSld">
      <pc:chgData name="Nguyễn Văn" userId="489571c6-8ba5-4f05-9b07-0f8a8ce47714" providerId="ADAL" clId="{014AB6C8-2B75-414F-99C8-2CFAF0BA24AE}" dt="2020-09-01T04:00:18.537" v="1413" actId="1035"/>
      <pc:docMkLst>
        <pc:docMk/>
      </pc:docMkLst>
      <pc:sldChg chg="addSp modSp mod">
        <pc:chgData name="Nguyễn Văn" userId="489571c6-8ba5-4f05-9b07-0f8a8ce47714" providerId="ADAL" clId="{014AB6C8-2B75-414F-99C8-2CFAF0BA24AE}" dt="2020-09-01T03:51:42.410" v="426" actId="1038"/>
        <pc:sldMkLst>
          <pc:docMk/>
          <pc:sldMk cId="133809529" sldId="287"/>
        </pc:sldMkLst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6" creationId="{E897AC01-B1E3-4ACD-B024-00F9CB90D974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8" creationId="{00000000-0000-0000-0000-000000000000}"/>
          </ac:spMkLst>
        </pc:spChg>
        <pc:spChg chg="add 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9" creationId="{DE6D55FC-110E-4EF3-B027-A7AFB515E7F3}"/>
          </ac:spMkLst>
        </pc:spChg>
        <pc:spChg chg="add 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10" creationId="{FA8C36B7-A838-4EC7-A813-D8C57B202058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17" creationId="{00000000-0000-0000-0000-000000000000}"/>
          </ac:spMkLst>
        </pc:spChg>
      </pc:sldChg>
      <pc:sldChg chg="modSp mod">
        <pc:chgData name="Nguyễn Văn" userId="489571c6-8ba5-4f05-9b07-0f8a8ce47714" providerId="ADAL" clId="{014AB6C8-2B75-414F-99C8-2CFAF0BA24AE}" dt="2020-09-01T04:00:18.537" v="1413" actId="1035"/>
        <pc:sldMkLst>
          <pc:docMk/>
          <pc:sldMk cId="4026623210" sldId="334"/>
        </pc:sldMkLst>
        <pc:spChg chg="mod">
          <ac:chgData name="Nguyễn Văn" userId="489571c6-8ba5-4f05-9b07-0f8a8ce47714" providerId="ADAL" clId="{014AB6C8-2B75-414F-99C8-2CFAF0BA24AE}" dt="2020-09-01T03:51:51.865" v="428" actId="20577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ễn Văn" userId="489571c6-8ba5-4f05-9b07-0f8a8ce47714" providerId="ADAL" clId="{014AB6C8-2B75-414F-99C8-2CFAF0BA24AE}" dt="2020-09-01T04:00:18.537" v="1413" actId="1035"/>
          <ac:spMkLst>
            <pc:docMk/>
            <pc:sldMk cId="4026623210" sldId="334"/>
            <ac:spMk id="62" creationId="{00000000-0000-0000-0000-000000000000}"/>
          </ac:spMkLst>
        </pc:spChg>
      </pc:sldChg>
      <pc:sldChg chg="modSp mod">
        <pc:chgData name="Nguyễn Văn" userId="489571c6-8ba5-4f05-9b07-0f8a8ce47714" providerId="ADAL" clId="{014AB6C8-2B75-414F-99C8-2CFAF0BA24AE}" dt="2020-09-01T03:31:08.609" v="69" actId="20577"/>
        <pc:sldMkLst>
          <pc:docMk/>
          <pc:sldMk cId="66365305" sldId="343"/>
        </pc:sldMkLst>
        <pc:spChg chg="mod">
          <ac:chgData name="Nguyễn Văn" userId="489571c6-8ba5-4f05-9b07-0f8a8ce47714" providerId="ADAL" clId="{014AB6C8-2B75-414F-99C8-2CFAF0BA24AE}" dt="2020-09-01T03:31:08.609" v="69" actId="20577"/>
          <ac:spMkLst>
            <pc:docMk/>
            <pc:sldMk cId="66365305" sldId="343"/>
            <ac:spMk id="62" creationId="{00000000-0000-0000-0000-000000000000}"/>
          </ac:spMkLst>
        </pc:spChg>
      </pc:sldChg>
      <pc:sldChg chg="modSp add mod">
        <pc:chgData name="Nguyễn Văn" userId="489571c6-8ba5-4f05-9b07-0f8a8ce47714" providerId="ADAL" clId="{014AB6C8-2B75-414F-99C8-2CFAF0BA24AE}" dt="2020-09-01T03:37:18.605" v="247" actId="20577"/>
        <pc:sldMkLst>
          <pc:docMk/>
          <pc:sldMk cId="1368194350" sldId="344"/>
        </pc:sldMkLst>
        <pc:spChg chg="mod">
          <ac:chgData name="Nguyễn Văn" userId="489571c6-8ba5-4f05-9b07-0f8a8ce47714" providerId="ADAL" clId="{014AB6C8-2B75-414F-99C8-2CFAF0BA24AE}" dt="2020-09-01T03:37:18.605" v="247" actId="20577"/>
          <ac:spMkLst>
            <pc:docMk/>
            <pc:sldMk cId="1368194350" sldId="344"/>
            <ac:spMk id="62" creationId="{00000000-0000-0000-0000-000000000000}"/>
          </ac:spMkLst>
        </pc:spChg>
      </pc:sldChg>
      <pc:sldChg chg="modSp add mod">
        <pc:chgData name="Nguyễn Văn" userId="489571c6-8ba5-4f05-9b07-0f8a8ce47714" providerId="ADAL" clId="{014AB6C8-2B75-414F-99C8-2CFAF0BA24AE}" dt="2020-09-01T03:41:10.789" v="313" actId="113"/>
        <pc:sldMkLst>
          <pc:docMk/>
          <pc:sldMk cId="2768057129" sldId="345"/>
        </pc:sldMkLst>
        <pc:spChg chg="mod">
          <ac:chgData name="Nguyễn Văn" userId="489571c6-8ba5-4f05-9b07-0f8a8ce47714" providerId="ADAL" clId="{014AB6C8-2B75-414F-99C8-2CFAF0BA24AE}" dt="2020-09-01T03:41:10.789" v="313" actId="113"/>
          <ac:spMkLst>
            <pc:docMk/>
            <pc:sldMk cId="2768057129" sldId="345"/>
            <ac:spMk id="62" creationId="{00000000-0000-0000-0000-000000000000}"/>
          </ac:spMkLst>
        </pc:spChg>
      </pc:sldChg>
    </pc:docChg>
  </pc:docChgLst>
  <pc:docChgLst>
    <pc:chgData name="Nguyen Van Trung" userId="489571c6-8ba5-4f05-9b07-0f8a8ce47714" providerId="ADAL" clId="{014AB6C8-2B75-414F-99C8-2CFAF0BA24AE}"/>
    <pc:docChg chg="undo custSel addSld delSld modSld">
      <pc:chgData name="Nguyen Van Trung" userId="489571c6-8ba5-4f05-9b07-0f8a8ce47714" providerId="ADAL" clId="{014AB6C8-2B75-414F-99C8-2CFAF0BA24AE}" dt="2020-09-01T03:30:14.542" v="3366" actId="113"/>
      <pc:docMkLst>
        <pc:docMk/>
      </pc:docMkLst>
      <pc:sldChg chg="modSp mod">
        <pc:chgData name="Nguyen Van Trung" userId="489571c6-8ba5-4f05-9b07-0f8a8ce47714" providerId="ADAL" clId="{014AB6C8-2B75-414F-99C8-2CFAF0BA24AE}" dt="2020-08-30T05:25:44.226" v="55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014AB6C8-2B75-414F-99C8-2CFAF0BA24AE}" dt="2020-08-30T05:25:44.226" v="55" actId="20577"/>
          <ac:spMkLst>
            <pc:docMk/>
            <pc:sldMk cId="3671363652" sldId="285"/>
            <ac:spMk id="19" creationId="{CEF99411-4709-4D85-A7C3-945C4791A054}"/>
          </ac:spMkLst>
        </pc:spChg>
      </pc:sldChg>
      <pc:sldChg chg="addSp delSp modSp mod">
        <pc:chgData name="Nguyen Van Trung" userId="489571c6-8ba5-4f05-9b07-0f8a8ce47714" providerId="ADAL" clId="{014AB6C8-2B75-414F-99C8-2CFAF0BA24AE}" dt="2020-09-01T03:23:23.649" v="3112" actId="1036"/>
        <pc:sldMkLst>
          <pc:docMk/>
          <pc:sldMk cId="133809529" sldId="287"/>
        </pc:sldMkLst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5" creationId="{00000000-0000-0000-0000-000000000000}"/>
          </ac:spMkLst>
        </pc:spChg>
        <pc:spChg chg="add 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6" creationId="{E897AC01-B1E3-4ACD-B024-00F9CB90D974}"/>
          </ac:spMkLst>
        </pc:spChg>
        <pc:spChg chg="add 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8" creationId="{00000000-0000-0000-0000-000000000000}"/>
          </ac:spMkLst>
        </pc:spChg>
        <pc:spChg chg="del mod">
          <ac:chgData name="Nguyen Van Trung" userId="489571c6-8ba5-4f05-9b07-0f8a8ce47714" providerId="ADAL" clId="{014AB6C8-2B75-414F-99C8-2CFAF0BA24AE}" dt="2020-09-01T01:52:17.439" v="2081" actId="478"/>
          <ac:spMkLst>
            <pc:docMk/>
            <pc:sldMk cId="133809529" sldId="287"/>
            <ac:spMk id="1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17" creationId="{00000000-0000-0000-0000-000000000000}"/>
          </ac:spMkLst>
        </pc:spChg>
        <pc:spChg chg="del">
          <ac:chgData name="Nguyen Van Trung" userId="489571c6-8ba5-4f05-9b07-0f8a8ce47714" providerId="ADAL" clId="{014AB6C8-2B75-414F-99C8-2CFAF0BA24AE}" dt="2020-09-01T01:52:13.193" v="2080" actId="478"/>
          <ac:spMkLst>
            <pc:docMk/>
            <pc:sldMk cId="133809529" sldId="287"/>
            <ac:spMk id="18" creationId="{00000000-0000-0000-0000-000000000000}"/>
          </ac:spMkLst>
        </pc:spChg>
      </pc:sldChg>
      <pc:sldChg chg="modSp mod">
        <pc:chgData name="Nguyen Van Trung" userId="489571c6-8ba5-4f05-9b07-0f8a8ce47714" providerId="ADAL" clId="{014AB6C8-2B75-414F-99C8-2CFAF0BA24AE}" dt="2020-08-30T05:39:00.748" v="1522" actId="20577"/>
        <pc:sldMkLst>
          <pc:docMk/>
          <pc:sldMk cId="726866880" sldId="303"/>
        </pc:sldMkLst>
        <pc:spChg chg="mod">
          <ac:chgData name="Nguyen Van Trung" userId="489571c6-8ba5-4f05-9b07-0f8a8ce47714" providerId="ADAL" clId="{014AB6C8-2B75-414F-99C8-2CFAF0BA24AE}" dt="2020-08-30T05:31:30.506" v="527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8-30T05:39:00.748" v="1522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014AB6C8-2B75-414F-99C8-2CFAF0BA24AE}" dt="2020-08-30T05:39:08.761" v="1523" actId="47"/>
        <pc:sldMkLst>
          <pc:docMk/>
          <pc:sldMk cId="1902541966" sldId="320"/>
        </pc:sldMkLst>
      </pc:sldChg>
      <pc:sldChg chg="del">
        <pc:chgData name="Nguyen Van Trung" userId="489571c6-8ba5-4f05-9b07-0f8a8ce47714" providerId="ADAL" clId="{014AB6C8-2B75-414F-99C8-2CFAF0BA24AE}" dt="2020-08-30T05:39:08.872" v="1524" actId="47"/>
        <pc:sldMkLst>
          <pc:docMk/>
          <pc:sldMk cId="2150860130" sldId="321"/>
        </pc:sldMkLst>
      </pc:sldChg>
      <pc:sldChg chg="del">
        <pc:chgData name="Nguyen Van Trung" userId="489571c6-8ba5-4f05-9b07-0f8a8ce47714" providerId="ADAL" clId="{014AB6C8-2B75-414F-99C8-2CFAF0BA24AE}" dt="2020-08-30T05:39:09.212" v="1525" actId="47"/>
        <pc:sldMkLst>
          <pc:docMk/>
          <pc:sldMk cId="1359902612" sldId="322"/>
        </pc:sldMkLst>
      </pc:sldChg>
      <pc:sldChg chg="del">
        <pc:chgData name="Nguyen Van Trung" userId="489571c6-8ba5-4f05-9b07-0f8a8ce47714" providerId="ADAL" clId="{014AB6C8-2B75-414F-99C8-2CFAF0BA24AE}" dt="2020-08-30T05:39:10.388" v="1526" actId="47"/>
        <pc:sldMkLst>
          <pc:docMk/>
          <pc:sldMk cId="1643093092" sldId="323"/>
        </pc:sldMkLst>
      </pc:sldChg>
      <pc:sldChg chg="del">
        <pc:chgData name="Nguyen Van Trung" userId="489571c6-8ba5-4f05-9b07-0f8a8ce47714" providerId="ADAL" clId="{014AB6C8-2B75-414F-99C8-2CFAF0BA24AE}" dt="2020-08-30T05:39:11.144" v="1527" actId="47"/>
        <pc:sldMkLst>
          <pc:docMk/>
          <pc:sldMk cId="3960341503" sldId="324"/>
        </pc:sldMkLst>
      </pc:sldChg>
      <pc:sldChg chg="del">
        <pc:chgData name="Nguyen Van Trung" userId="489571c6-8ba5-4f05-9b07-0f8a8ce47714" providerId="ADAL" clId="{014AB6C8-2B75-414F-99C8-2CFAF0BA24AE}" dt="2020-08-30T05:39:11.531" v="1528" actId="47"/>
        <pc:sldMkLst>
          <pc:docMk/>
          <pc:sldMk cId="622941739" sldId="325"/>
        </pc:sldMkLst>
      </pc:sldChg>
      <pc:sldChg chg="del">
        <pc:chgData name="Nguyen Van Trung" userId="489571c6-8ba5-4f05-9b07-0f8a8ce47714" providerId="ADAL" clId="{014AB6C8-2B75-414F-99C8-2CFAF0BA24AE}" dt="2020-08-30T05:39:12.013" v="1529" actId="47"/>
        <pc:sldMkLst>
          <pc:docMk/>
          <pc:sldMk cId="641862287" sldId="326"/>
        </pc:sldMkLst>
      </pc:sldChg>
      <pc:sldChg chg="del">
        <pc:chgData name="Nguyen Van Trung" userId="489571c6-8ba5-4f05-9b07-0f8a8ce47714" providerId="ADAL" clId="{014AB6C8-2B75-414F-99C8-2CFAF0BA24AE}" dt="2020-08-30T05:39:14.058" v="1532" actId="47"/>
        <pc:sldMkLst>
          <pc:docMk/>
          <pc:sldMk cId="3734561389" sldId="327"/>
        </pc:sldMkLst>
      </pc:sldChg>
      <pc:sldChg chg="del">
        <pc:chgData name="Nguyen Van Trung" userId="489571c6-8ba5-4f05-9b07-0f8a8ce47714" providerId="ADAL" clId="{014AB6C8-2B75-414F-99C8-2CFAF0BA24AE}" dt="2020-08-30T05:39:12.877" v="1531" actId="47"/>
        <pc:sldMkLst>
          <pc:docMk/>
          <pc:sldMk cId="773373751" sldId="328"/>
        </pc:sldMkLst>
      </pc:sldChg>
      <pc:sldChg chg="del">
        <pc:chgData name="Nguyen Van Trung" userId="489571c6-8ba5-4f05-9b07-0f8a8ce47714" providerId="ADAL" clId="{014AB6C8-2B75-414F-99C8-2CFAF0BA24AE}" dt="2020-08-30T05:39:14.892" v="1533" actId="47"/>
        <pc:sldMkLst>
          <pc:docMk/>
          <pc:sldMk cId="2505137642" sldId="329"/>
        </pc:sldMkLst>
      </pc:sldChg>
      <pc:sldChg chg="del">
        <pc:chgData name="Nguyen Van Trung" userId="489571c6-8ba5-4f05-9b07-0f8a8ce47714" providerId="ADAL" clId="{014AB6C8-2B75-414F-99C8-2CFAF0BA24AE}" dt="2020-08-30T05:39:12.536" v="1530" actId="47"/>
        <pc:sldMkLst>
          <pc:docMk/>
          <pc:sldMk cId="2844737616" sldId="330"/>
        </pc:sldMkLst>
      </pc:sldChg>
      <pc:sldChg chg="del">
        <pc:chgData name="Nguyen Van Trung" userId="489571c6-8ba5-4f05-9b07-0f8a8ce47714" providerId="ADAL" clId="{014AB6C8-2B75-414F-99C8-2CFAF0BA24AE}" dt="2020-08-30T05:39:15.788" v="1534" actId="47"/>
        <pc:sldMkLst>
          <pc:docMk/>
          <pc:sldMk cId="458165985" sldId="331"/>
        </pc:sldMkLst>
      </pc:sldChg>
      <pc:sldChg chg="del">
        <pc:chgData name="Nguyen Van Trung" userId="489571c6-8ba5-4f05-9b07-0f8a8ce47714" providerId="ADAL" clId="{014AB6C8-2B75-414F-99C8-2CFAF0BA24AE}" dt="2020-08-30T05:39:16.113" v="1535" actId="47"/>
        <pc:sldMkLst>
          <pc:docMk/>
          <pc:sldMk cId="3696036847" sldId="332"/>
        </pc:sldMkLst>
      </pc:sldChg>
      <pc:sldChg chg="del">
        <pc:chgData name="Nguyen Van Trung" userId="489571c6-8ba5-4f05-9b07-0f8a8ce47714" providerId="ADAL" clId="{014AB6C8-2B75-414F-99C8-2CFAF0BA24AE}" dt="2020-08-30T05:39:17.126" v="1536" actId="47"/>
        <pc:sldMkLst>
          <pc:docMk/>
          <pc:sldMk cId="1800781619" sldId="333"/>
        </pc:sldMkLst>
      </pc:sldChg>
      <pc:sldChg chg="delSp modSp add mod">
        <pc:chgData name="Nguyen Van Trung" userId="489571c6-8ba5-4f05-9b07-0f8a8ce47714" providerId="ADAL" clId="{014AB6C8-2B75-414F-99C8-2CFAF0BA24AE}" dt="2020-09-01T01:33:40.311" v="1791" actId="207"/>
        <pc:sldMkLst>
          <pc:docMk/>
          <pc:sldMk cId="556217193" sldId="335"/>
        </pc:sldMkLst>
        <pc:spChg chg="del mod topLvl">
          <ac:chgData name="Nguyen Van Trung" userId="489571c6-8ba5-4f05-9b07-0f8a8ce47714" providerId="ADAL" clId="{014AB6C8-2B75-414F-99C8-2CFAF0BA24AE}" dt="2020-08-30T05:40:10.726" v="1540" actId="478"/>
          <ac:spMkLst>
            <pc:docMk/>
            <pc:sldMk cId="556217193" sldId="335"/>
            <ac:spMk id="21" creationId="{00000000-0000-0000-0000-000000000000}"/>
          </ac:spMkLst>
        </pc:spChg>
        <pc:spChg chg="topLvl">
          <ac:chgData name="Nguyen Van Trung" userId="489571c6-8ba5-4f05-9b07-0f8a8ce47714" providerId="ADAL" clId="{014AB6C8-2B75-414F-99C8-2CFAF0BA24AE}" dt="2020-08-30T05:40:10.726" v="1540" actId="478"/>
          <ac:spMkLst>
            <pc:docMk/>
            <pc:sldMk cId="556217193" sldId="335"/>
            <ac:spMk id="22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1:33:40.311" v="1791" actId="207"/>
          <ac:spMkLst>
            <pc:docMk/>
            <pc:sldMk cId="556217193" sldId="335"/>
            <ac:spMk id="62" creationId="{00000000-0000-0000-0000-000000000000}"/>
          </ac:spMkLst>
        </pc:spChg>
        <pc:grpChg chg="del">
          <ac:chgData name="Nguyen Van Trung" userId="489571c6-8ba5-4f05-9b07-0f8a8ce47714" providerId="ADAL" clId="{014AB6C8-2B75-414F-99C8-2CFAF0BA24AE}" dt="2020-08-30T05:40:10.726" v="1540" actId="478"/>
          <ac:grpSpMkLst>
            <pc:docMk/>
            <pc:sldMk cId="556217193" sldId="335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014AB6C8-2B75-414F-99C8-2CFAF0BA24AE}" dt="2020-09-01T01:33:23.987" v="1790" actId="404"/>
        <pc:sldMkLst>
          <pc:docMk/>
          <pc:sldMk cId="4267380475" sldId="336"/>
        </pc:sldMkLst>
        <pc:spChg chg="mod">
          <ac:chgData name="Nguyen Van Trung" userId="489571c6-8ba5-4f05-9b07-0f8a8ce47714" providerId="ADAL" clId="{014AB6C8-2B75-414F-99C8-2CFAF0BA24AE}" dt="2020-09-01T01:33:23.987" v="1790" actId="404"/>
          <ac:spMkLst>
            <pc:docMk/>
            <pc:sldMk cId="4267380475" sldId="336"/>
            <ac:spMk id="62" creationId="{00000000-0000-0000-0000-000000000000}"/>
          </ac:spMkLst>
        </pc:spChg>
      </pc:sldChg>
      <pc:sldChg chg="addSp delSp modSp add mod">
        <pc:chgData name="Nguyen Van Trung" userId="489571c6-8ba5-4f05-9b07-0f8a8ce47714" providerId="ADAL" clId="{014AB6C8-2B75-414F-99C8-2CFAF0BA24AE}" dt="2020-09-01T01:42:12.687" v="1876" actId="22"/>
        <pc:sldMkLst>
          <pc:docMk/>
          <pc:sldMk cId="2542031481" sldId="337"/>
        </pc:sldMkLst>
        <pc:spChg chg="add del mod">
          <ac:chgData name="Nguyen Van Trung" userId="489571c6-8ba5-4f05-9b07-0f8a8ce47714" providerId="ADAL" clId="{014AB6C8-2B75-414F-99C8-2CFAF0BA24AE}" dt="2020-09-01T01:42:12.687" v="1876" actId="22"/>
          <ac:spMkLst>
            <pc:docMk/>
            <pc:sldMk cId="2542031481" sldId="337"/>
            <ac:spMk id="9" creationId="{7D6063F9-E104-4BBB-87E2-A9BB8E74A918}"/>
          </ac:spMkLst>
        </pc:spChg>
        <pc:spChg chg="mod">
          <ac:chgData name="Nguyen Van Trung" userId="489571c6-8ba5-4f05-9b07-0f8a8ce47714" providerId="ADAL" clId="{014AB6C8-2B75-414F-99C8-2CFAF0BA24AE}" dt="2020-09-01T01:41:41.115" v="1871" actId="404"/>
          <ac:spMkLst>
            <pc:docMk/>
            <pc:sldMk cId="2542031481" sldId="337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014AB6C8-2B75-414F-99C8-2CFAF0BA24AE}" dt="2020-09-01T01:49:20.127" v="2078" actId="20577"/>
        <pc:sldMkLst>
          <pc:docMk/>
          <pc:sldMk cId="3610371111" sldId="338"/>
        </pc:sldMkLst>
        <pc:spChg chg="mod">
          <ac:chgData name="Nguyen Van Trung" userId="489571c6-8ba5-4f05-9b07-0f8a8ce47714" providerId="ADAL" clId="{014AB6C8-2B75-414F-99C8-2CFAF0BA24AE}" dt="2020-09-01T01:49:20.127" v="2078" actId="20577"/>
          <ac:spMkLst>
            <pc:docMk/>
            <pc:sldMk cId="3610371111" sldId="338"/>
            <ac:spMk id="62" creationId="{00000000-0000-0000-0000-000000000000}"/>
          </ac:spMkLst>
        </pc:spChg>
      </pc:sldChg>
      <pc:sldChg chg="modSp add del mod">
        <pc:chgData name="Nguyen Van Trung" userId="489571c6-8ba5-4f05-9b07-0f8a8ce47714" providerId="ADAL" clId="{014AB6C8-2B75-414F-99C8-2CFAF0BA24AE}" dt="2020-09-01T01:41:48.882" v="1872" actId="47"/>
        <pc:sldMkLst>
          <pc:docMk/>
          <pc:sldMk cId="4196009904" sldId="338"/>
        </pc:sldMkLst>
        <pc:spChg chg="mod">
          <ac:chgData name="Nguyen Van Trung" userId="489571c6-8ba5-4f05-9b07-0f8a8ce47714" providerId="ADAL" clId="{014AB6C8-2B75-414F-99C8-2CFAF0BA24AE}" dt="2020-09-01T01:41:02.865" v="1868" actId="113"/>
          <ac:spMkLst>
            <pc:docMk/>
            <pc:sldMk cId="4196009904" sldId="338"/>
            <ac:spMk id="62" creationId="{00000000-0000-0000-0000-000000000000}"/>
          </ac:spMkLst>
        </pc:spChg>
      </pc:sldChg>
      <pc:sldChg chg="addSp delSp modSp add mod">
        <pc:chgData name="Nguyen Van Trung" userId="489571c6-8ba5-4f05-9b07-0f8a8ce47714" providerId="ADAL" clId="{014AB6C8-2B75-414F-99C8-2CFAF0BA24AE}" dt="2020-09-01T03:05:02.968" v="2530" actId="20577"/>
        <pc:sldMkLst>
          <pc:docMk/>
          <pc:sldMk cId="3827165645" sldId="339"/>
        </pc:sldMkLst>
        <pc:spChg chg="add del">
          <ac:chgData name="Nguyen Van Trung" userId="489571c6-8ba5-4f05-9b07-0f8a8ce47714" providerId="ADAL" clId="{014AB6C8-2B75-414F-99C8-2CFAF0BA24AE}" dt="2020-09-01T01:57:10.960" v="2173"/>
          <ac:spMkLst>
            <pc:docMk/>
            <pc:sldMk cId="3827165645" sldId="339"/>
            <ac:spMk id="2" creationId="{3B9CB88A-065B-4A8C-9833-7CE9E0F97CC5}"/>
          </ac:spMkLst>
        </pc:spChg>
        <pc:spChg chg="add del mod">
          <ac:chgData name="Nguyen Van Trung" userId="489571c6-8ba5-4f05-9b07-0f8a8ce47714" providerId="ADAL" clId="{014AB6C8-2B75-414F-99C8-2CFAF0BA24AE}" dt="2020-09-01T01:57:49.043" v="2185"/>
          <ac:spMkLst>
            <pc:docMk/>
            <pc:sldMk cId="3827165645" sldId="339"/>
            <ac:spMk id="3" creationId="{542CAC0B-4F25-45E2-A419-40A90A5E35B0}"/>
          </ac:spMkLst>
        </pc:spChg>
        <pc:spChg chg="add del">
          <ac:chgData name="Nguyen Van Trung" userId="489571c6-8ba5-4f05-9b07-0f8a8ce47714" providerId="ADAL" clId="{014AB6C8-2B75-414F-99C8-2CFAF0BA24AE}" dt="2020-09-01T01:57:54.885" v="2188"/>
          <ac:spMkLst>
            <pc:docMk/>
            <pc:sldMk cId="3827165645" sldId="339"/>
            <ac:spMk id="4" creationId="{8AAC6B26-0312-4309-A70A-AE25D2A62607}"/>
          </ac:spMkLst>
        </pc:spChg>
        <pc:spChg chg="mod">
          <ac:chgData name="Nguyen Van Trung" userId="489571c6-8ba5-4f05-9b07-0f8a8ce47714" providerId="ADAL" clId="{014AB6C8-2B75-414F-99C8-2CFAF0BA24AE}" dt="2020-09-01T01:53:07.761" v="2170" actId="404"/>
          <ac:spMkLst>
            <pc:docMk/>
            <pc:sldMk cId="3827165645" sldId="339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05:02.968" v="2530" actId="20577"/>
          <ac:spMkLst>
            <pc:docMk/>
            <pc:sldMk cId="3827165645" sldId="339"/>
            <ac:spMk id="62" creationId="{00000000-0000-0000-0000-000000000000}"/>
          </ac:spMkLst>
        </pc:spChg>
        <pc:picChg chg="add del">
          <ac:chgData name="Nguyen Van Trung" userId="489571c6-8ba5-4f05-9b07-0f8a8ce47714" providerId="ADAL" clId="{014AB6C8-2B75-414F-99C8-2CFAF0BA24AE}" dt="2020-09-01T01:58:23.854" v="2190"/>
          <ac:picMkLst>
            <pc:docMk/>
            <pc:sldMk cId="3827165645" sldId="339"/>
            <ac:picMk id="5" creationId="{58171528-5E6E-43F8-8924-348F095423A0}"/>
          </ac:picMkLst>
        </pc:picChg>
      </pc:sldChg>
      <pc:sldChg chg="modSp add mod">
        <pc:chgData name="Nguyen Van Trung" userId="489571c6-8ba5-4f05-9b07-0f8a8ce47714" providerId="ADAL" clId="{014AB6C8-2B75-414F-99C8-2CFAF0BA24AE}" dt="2020-09-01T03:11:27.377" v="2641" actId="113"/>
        <pc:sldMkLst>
          <pc:docMk/>
          <pc:sldMk cId="3441479688" sldId="340"/>
        </pc:sldMkLst>
        <pc:spChg chg="mod">
          <ac:chgData name="Nguyen Van Trung" userId="489571c6-8ba5-4f05-9b07-0f8a8ce47714" providerId="ADAL" clId="{014AB6C8-2B75-414F-99C8-2CFAF0BA24AE}" dt="2020-09-01T03:10:26.811" v="2632" actId="20577"/>
          <ac:spMkLst>
            <pc:docMk/>
            <pc:sldMk cId="3441479688" sldId="340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06:46.854" v="2533"/>
          <ac:spMkLst>
            <pc:docMk/>
            <pc:sldMk cId="3441479688" sldId="340"/>
            <ac:spMk id="22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11:27.377" v="2641" actId="113"/>
          <ac:spMkLst>
            <pc:docMk/>
            <pc:sldMk cId="3441479688" sldId="340"/>
            <ac:spMk id="62" creationId="{00000000-0000-0000-0000-000000000000}"/>
          </ac:spMkLst>
        </pc:spChg>
        <pc:grpChg chg="mod">
          <ac:chgData name="Nguyen Van Trung" userId="489571c6-8ba5-4f05-9b07-0f8a8ce47714" providerId="ADAL" clId="{014AB6C8-2B75-414F-99C8-2CFAF0BA24AE}" dt="2020-09-01T03:06:46.854" v="2533"/>
          <ac:grpSpMkLst>
            <pc:docMk/>
            <pc:sldMk cId="3441479688" sldId="340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014AB6C8-2B75-414F-99C8-2CFAF0BA24AE}" dt="2020-09-01T03:19:50.663" v="2931" actId="1036"/>
        <pc:sldMkLst>
          <pc:docMk/>
          <pc:sldMk cId="2782721402" sldId="341"/>
        </pc:sldMkLst>
        <pc:spChg chg="mod">
          <ac:chgData name="Nguyen Van Trung" userId="489571c6-8ba5-4f05-9b07-0f8a8ce47714" providerId="ADAL" clId="{014AB6C8-2B75-414F-99C8-2CFAF0BA24AE}" dt="2020-09-01T03:19:50.663" v="2931" actId="1036"/>
          <ac:spMkLst>
            <pc:docMk/>
            <pc:sldMk cId="2782721402" sldId="34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014AB6C8-2B75-414F-99C8-2CFAF0BA24AE}" dt="2020-09-01T03:20:05.590" v="2956" actId="20577"/>
        <pc:sldMkLst>
          <pc:docMk/>
          <pc:sldMk cId="2885565700" sldId="342"/>
        </pc:sldMkLst>
        <pc:spChg chg="mod">
          <ac:chgData name="Nguyen Van Trung" userId="489571c6-8ba5-4f05-9b07-0f8a8ce47714" providerId="ADAL" clId="{014AB6C8-2B75-414F-99C8-2CFAF0BA24AE}" dt="2020-09-01T03:20:05.590" v="2956" actId="20577"/>
          <ac:spMkLst>
            <pc:docMk/>
            <pc:sldMk cId="2885565700" sldId="34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014AB6C8-2B75-414F-99C8-2CFAF0BA24AE}" dt="2020-09-01T03:30:14.542" v="3366" actId="113"/>
        <pc:sldMkLst>
          <pc:docMk/>
          <pc:sldMk cId="66365305" sldId="343"/>
        </pc:sldMkLst>
        <pc:spChg chg="mod">
          <ac:chgData name="Nguyen Van Trung" userId="489571c6-8ba5-4f05-9b07-0f8a8ce47714" providerId="ADAL" clId="{014AB6C8-2B75-414F-99C8-2CFAF0BA24AE}" dt="2020-09-01T03:24:05.681" v="3176"/>
          <ac:spMkLst>
            <pc:docMk/>
            <pc:sldMk cId="66365305" sldId="343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24:05.681" v="3176"/>
          <ac:spMkLst>
            <pc:docMk/>
            <pc:sldMk cId="66365305" sldId="343"/>
            <ac:spMk id="22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30:14.542" v="3366" actId="113"/>
          <ac:spMkLst>
            <pc:docMk/>
            <pc:sldMk cId="66365305" sldId="343"/>
            <ac:spMk id="62" creationId="{00000000-0000-0000-0000-000000000000}"/>
          </ac:spMkLst>
        </pc:spChg>
        <pc:grpChg chg="mod">
          <ac:chgData name="Nguyen Van Trung" userId="489571c6-8ba5-4f05-9b07-0f8a8ce47714" providerId="ADAL" clId="{014AB6C8-2B75-414F-99C8-2CFAF0BA24AE}" dt="2020-09-01T03:24:05.681" v="3176"/>
          <ac:grpSpMkLst>
            <pc:docMk/>
            <pc:sldMk cId="66365305" sldId="343"/>
            <ac:grpSpMk id="20" creationId="{00000000-0000-0000-0000-000000000000}"/>
          </ac:grpSpMkLst>
        </pc:grpChg>
      </pc:sldChg>
    </pc:docChg>
  </pc:docChgLst>
  <pc:docChgLst>
    <pc:chgData name="Nguyễn Văn Trung - Khoa CNTT" userId="489571c6-8ba5-4f05-9b07-0f8a8ce47714" providerId="ADAL" clId="{81E61C62-7E2E-47B1-A029-94A7B3863355}"/>
    <pc:docChg chg="modSld">
      <pc:chgData name="Nguyễn Văn Trung - Khoa CNTT" userId="489571c6-8ba5-4f05-9b07-0f8a8ce47714" providerId="ADAL" clId="{81E61C62-7E2E-47B1-A029-94A7B3863355}" dt="2020-09-01T04:03:00.743" v="99" actId="20577"/>
      <pc:docMkLst>
        <pc:docMk/>
      </pc:docMkLst>
      <pc:sldChg chg="modSp mod">
        <pc:chgData name="Nguyễn Văn Trung - Khoa CNTT" userId="489571c6-8ba5-4f05-9b07-0f8a8ce47714" providerId="ADAL" clId="{81E61C62-7E2E-47B1-A029-94A7B3863355}" dt="2020-09-01T04:03:00.743" v="99" actId="20577"/>
        <pc:sldMkLst>
          <pc:docMk/>
          <pc:sldMk cId="3671363652" sldId="285"/>
        </pc:sldMkLst>
        <pc:spChg chg="mod">
          <ac:chgData name="Nguyễn Văn Trung - Khoa CNTT" userId="489571c6-8ba5-4f05-9b07-0f8a8ce47714" providerId="ADAL" clId="{81E61C62-7E2E-47B1-A029-94A7B3863355}" dt="2020-09-01T04:03:00.743" v="99" actId="20577"/>
          <ac:spMkLst>
            <pc:docMk/>
            <pc:sldMk cId="3671363652" sldId="285"/>
            <ac:spMk id="19" creationId="{CEF99411-4709-4D85-A7C3-945C4791A054}"/>
          </ac:spMkLst>
        </pc:spChg>
      </pc:sldChg>
    </pc:docChg>
  </pc:docChgLst>
  <pc:docChgLst>
    <pc:chgData name="Nguyễn Đắc Quỳnh Mi" userId="c5623712-c81f-422d-b1a2-725fdebbcbcf" providerId="ADAL" clId="{5ADD2C4A-B9D6-4D8B-ACE4-E43E3F6A814D}"/>
    <pc:docChg chg="modSld">
      <pc:chgData name="Nguyễn Đắc Quỳnh Mi" userId="c5623712-c81f-422d-b1a2-725fdebbcbcf" providerId="ADAL" clId="{5ADD2C4A-B9D6-4D8B-ACE4-E43E3F6A814D}" dt="2021-09-08T07:18:40.969" v="1" actId="20577"/>
      <pc:docMkLst>
        <pc:docMk/>
      </pc:docMkLst>
      <pc:sldChg chg="modSp mod">
        <pc:chgData name="Nguyễn Đắc Quỳnh Mi" userId="c5623712-c81f-422d-b1a2-725fdebbcbcf" providerId="ADAL" clId="{5ADD2C4A-B9D6-4D8B-ACE4-E43E3F6A814D}" dt="2021-09-08T07:18:40.969" v="1" actId="20577"/>
        <pc:sldMkLst>
          <pc:docMk/>
          <pc:sldMk cId="1742704261" sldId="361"/>
        </pc:sldMkLst>
        <pc:spChg chg="mod">
          <ac:chgData name="Nguyễn Đắc Quỳnh Mi" userId="c5623712-c81f-422d-b1a2-725fdebbcbcf" providerId="ADAL" clId="{5ADD2C4A-B9D6-4D8B-ACE4-E43E3F6A814D}" dt="2021-09-08T07:18:40.969" v="1" actId="20577"/>
          <ac:spMkLst>
            <pc:docMk/>
            <pc:sldMk cId="1742704261" sldId="361"/>
            <ac:spMk id="19" creationId="{CEF99411-4709-4D85-A7C3-945C4791A054}"/>
          </ac:spMkLst>
        </pc:spChg>
      </pc:sldChg>
    </pc:docChg>
  </pc:docChgLst>
  <pc:docChgLst>
    <pc:chgData name="Nguyen Van Trung" userId="489571c6-8ba5-4f05-9b07-0f8a8ce47714" providerId="ADAL" clId="{16867486-EA68-4AF5-A522-9CAD6CD974A0}"/>
    <pc:docChg chg="undo custSel addSld delSld modSld">
      <pc:chgData name="Nguyen Van Trung" userId="489571c6-8ba5-4f05-9b07-0f8a8ce47714" providerId="ADAL" clId="{16867486-EA68-4AF5-A522-9CAD6CD974A0}" dt="2020-08-27T04:40:55.097" v="4200" actId="1036"/>
      <pc:docMkLst>
        <pc:docMk/>
      </pc:docMkLst>
      <pc:sldChg chg="modSp mod">
        <pc:chgData name="Nguyen Van Trung" userId="489571c6-8ba5-4f05-9b07-0f8a8ce47714" providerId="ADAL" clId="{16867486-EA68-4AF5-A522-9CAD6CD974A0}" dt="2020-08-27T02:54:38.684" v="217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16867486-EA68-4AF5-A522-9CAD6CD974A0}" dt="2020-08-27T02:45:51.183" v="30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3:38.511" v="213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1:46.882" v="59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3.005" v="21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2:09.850" v="99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8.684" v="217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4:40:55.097" v="4200" actId="1036"/>
        <pc:sldMkLst>
          <pc:docMk/>
          <pc:sldMk cId="133809529" sldId="287"/>
        </pc:sldMkLst>
        <pc:spChg chg="add 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3" creationId="{536C90D0-5F17-45E0-BC15-FBDB7F98ECA7}"/>
          </ac:spMkLst>
        </pc:spChg>
        <pc:spChg chg="add 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11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2:57:14.301" v="337" actId="478"/>
          <ac:spMkLst>
            <pc:docMk/>
            <pc:sldMk cId="133809529" sldId="287"/>
            <ac:spMk id="14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8" creationId="{00000000-0000-0000-0000-000000000000}"/>
          </ac:spMkLst>
        </pc:spChg>
        <pc:spChg chg="del">
          <ac:chgData name="Nguyen Van Trung" userId="489571c6-8ba5-4f05-9b07-0f8a8ce47714" providerId="ADAL" clId="{16867486-EA68-4AF5-A522-9CAD6CD974A0}" dt="2020-08-27T02:57:04.635" v="333" actId="478"/>
          <ac:spMkLst>
            <pc:docMk/>
            <pc:sldMk cId="133809529" sldId="287"/>
            <ac:spMk id="19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0" creationId="{B8491679-A116-45FB-B476-597A05F60608}"/>
          </ac:spMkLst>
        </pc:spChg>
        <pc:spChg chg="del mod">
          <ac:chgData name="Nguyen Van Trung" userId="489571c6-8ba5-4f05-9b07-0f8a8ce47714" providerId="ADAL" clId="{16867486-EA68-4AF5-A522-9CAD6CD974A0}" dt="2020-08-27T02:56:56.478" v="331"/>
          <ac:spMkLst>
            <pc:docMk/>
            <pc:sldMk cId="133809529" sldId="287"/>
            <ac:spMk id="21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2" creationId="{91B3AE46-F46C-4D82-BB36-491ECB20D03E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3" creationId="{7CEC665D-D1B4-49A8-AB22-EE5854E57FEA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4" creationId="{B6D54753-C7E9-4480-AE4D-49F6D70E4F85}"/>
          </ac:spMkLst>
        </pc:spChg>
        <pc:spChg chg="del">
          <ac:chgData name="Nguyen Van Trung" userId="489571c6-8ba5-4f05-9b07-0f8a8ce47714" providerId="ADAL" clId="{16867486-EA68-4AF5-A522-9CAD6CD974A0}" dt="2020-08-27T02:57:01.387" v="332" actId="478"/>
          <ac:spMkLst>
            <pc:docMk/>
            <pc:sldMk cId="133809529" sldId="287"/>
            <ac:spMk id="29" creationId="{00000000-0000-0000-0000-000000000000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3:28:54.859" v="1532" actId="207"/>
        <pc:sldMkLst>
          <pc:docMk/>
          <pc:sldMk cId="726866880" sldId="303"/>
        </pc:sldMkLst>
        <pc:spChg chg="add del mod">
          <ac:chgData name="Nguyen Van Trung" userId="489571c6-8ba5-4f05-9b07-0f8a8ce47714" providerId="ADAL" clId="{16867486-EA68-4AF5-A522-9CAD6CD974A0}" dt="2020-08-27T03:01:34.239" v="563" actId="478"/>
          <ac:spMkLst>
            <pc:docMk/>
            <pc:sldMk cId="726866880" sldId="303"/>
            <ac:spMk id="2" creationId="{B2C30F35-5657-4236-B40A-B1B32172A1A9}"/>
          </ac:spMkLst>
        </pc:spChg>
        <pc:spChg chg="add del mod">
          <ac:chgData name="Nguyen Van Trung" userId="489571c6-8ba5-4f05-9b07-0f8a8ce47714" providerId="ADAL" clId="{16867486-EA68-4AF5-A522-9CAD6CD974A0}" dt="2020-08-27T03:01:37.584" v="564" actId="478"/>
          <ac:spMkLst>
            <pc:docMk/>
            <pc:sldMk cId="726866880" sldId="303"/>
            <ac:spMk id="3" creationId="{433E1071-3667-48A8-AABD-DA2528D40638}"/>
          </ac:spMkLst>
        </pc:spChg>
        <pc:spChg chg="del mod">
          <ac:chgData name="Nguyen Van Trung" userId="489571c6-8ba5-4f05-9b07-0f8a8ce47714" providerId="ADAL" clId="{16867486-EA68-4AF5-A522-9CAD6CD974A0}" dt="2020-08-27T03:01:30.703" v="562" actId="478"/>
          <ac:spMkLst>
            <pc:docMk/>
            <pc:sldMk cId="726866880" sldId="303"/>
            <ac:spMk id="8" creationId="{16036F8C-060D-4C9C-9E5C-185723E8EBB1}"/>
          </ac:spMkLst>
        </pc:spChg>
        <pc:spChg chg="mod">
          <ac:chgData name="Nguyen Van Trung" userId="489571c6-8ba5-4f05-9b07-0f8a8ce47714" providerId="ADAL" clId="{16867486-EA68-4AF5-A522-9CAD6CD974A0}" dt="2020-08-27T02:58:12.381" v="42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54.859" v="1532" actId="20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16867486-EA68-4AF5-A522-9CAD6CD974A0}" dt="2020-08-27T03:39:25.830" v="1708" actId="47"/>
        <pc:sldMkLst>
          <pc:docMk/>
          <pc:sldMk cId="1284390171" sldId="317"/>
        </pc:sldMkLst>
      </pc:sldChg>
      <pc:sldChg chg="modSp add mod">
        <pc:chgData name="Nguyen Van Trung" userId="489571c6-8ba5-4f05-9b07-0f8a8ce47714" providerId="ADAL" clId="{16867486-EA68-4AF5-A522-9CAD6CD974A0}" dt="2020-08-27T03:28:16.655" v="1525" actId="113"/>
        <pc:sldMkLst>
          <pc:docMk/>
          <pc:sldMk cId="1902541966" sldId="320"/>
        </pc:sldMkLst>
        <pc:spChg chg="mod">
          <ac:chgData name="Nguyen Van Trung" userId="489571c6-8ba5-4f05-9b07-0f8a8ce47714" providerId="ADAL" clId="{16867486-EA68-4AF5-A522-9CAD6CD974A0}" dt="2020-08-27T03:10:47.960" v="10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16.655" v="1525" actId="113"/>
          <ac:spMkLst>
            <pc:docMk/>
            <pc:sldMk cId="1902541966" sldId="320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8:08.026" v="1524" actId="114"/>
        <pc:sldMkLst>
          <pc:docMk/>
          <pc:sldMk cId="2150860130" sldId="321"/>
        </pc:sldMkLst>
        <pc:spChg chg="mod">
          <ac:chgData name="Nguyen Van Trung" userId="489571c6-8ba5-4f05-9b07-0f8a8ce47714" providerId="ADAL" clId="{16867486-EA68-4AF5-A522-9CAD6CD974A0}" dt="2020-08-27T03:10:58.670" v="1041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08.026" v="1524" actId="114"/>
          <ac:spMkLst>
            <pc:docMk/>
            <pc:sldMk cId="2150860130" sldId="32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9:40.821" v="1536" actId="20577"/>
        <pc:sldMkLst>
          <pc:docMk/>
          <pc:sldMk cId="1359902612" sldId="322"/>
        </pc:sldMkLst>
        <pc:spChg chg="mod">
          <ac:chgData name="Nguyen Van Trung" userId="489571c6-8ba5-4f05-9b07-0f8a8ce47714" providerId="ADAL" clId="{16867486-EA68-4AF5-A522-9CAD6CD974A0}" dt="2020-08-27T03:29:40.821" v="1536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1:12.264" v="1248"/>
          <ac:spMkLst>
            <pc:docMk/>
            <pc:sldMk cId="1359902612" sldId="322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7:48.952" v="1521" actId="113"/>
          <ac:spMkLst>
            <pc:docMk/>
            <pc:sldMk cId="1359902612" sldId="322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21:12.264" v="1248"/>
          <ac:grpSpMkLst>
            <pc:docMk/>
            <pc:sldMk cId="1359902612" sldId="322"/>
            <ac:grpSpMk id="20" creationId="{00000000-0000-0000-0000-000000000000}"/>
          </ac:grpSpMkLst>
        </pc:grpChg>
      </pc:sldChg>
      <pc:sldChg chg="new del">
        <pc:chgData name="Nguyen Van Trung" userId="489571c6-8ba5-4f05-9b07-0f8a8ce47714" providerId="ADAL" clId="{16867486-EA68-4AF5-A522-9CAD6CD974A0}" dt="2020-08-27T03:19:36.885" v="1238" actId="47"/>
        <pc:sldMkLst>
          <pc:docMk/>
          <pc:sldMk cId="4267368229" sldId="322"/>
        </pc:sldMkLst>
      </pc:sldChg>
      <pc:sldChg chg="modSp add mod">
        <pc:chgData name="Nguyen Van Trung" userId="489571c6-8ba5-4f05-9b07-0f8a8ce47714" providerId="ADAL" clId="{16867486-EA68-4AF5-A522-9CAD6CD974A0}" dt="2020-08-27T03:31:43.958" v="1585" actId="20577"/>
        <pc:sldMkLst>
          <pc:docMk/>
          <pc:sldMk cId="1643093092" sldId="323"/>
        </pc:sldMkLst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1:43.958" v="1585" actId="20577"/>
          <ac:spMkLst>
            <pc:docMk/>
            <pc:sldMk cId="1643093092" sldId="323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0:20.307" v="1539"/>
          <ac:grpSpMkLst>
            <pc:docMk/>
            <pc:sldMk cId="1643093092" sldId="323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38:34.086" v="1707" actId="113"/>
        <pc:sldMkLst>
          <pc:docMk/>
          <pc:sldMk cId="3960341503" sldId="324"/>
        </pc:sldMkLst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8:34.086" v="1707" actId="113"/>
          <ac:spMkLst>
            <pc:docMk/>
            <pc:sldMk cId="3960341503" sldId="32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2:46.883" v="1590"/>
          <ac:grpSpMkLst>
            <pc:docMk/>
            <pc:sldMk cId="3960341503" sldId="324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51:28.814" v="2192" actId="20577"/>
        <pc:sldMkLst>
          <pc:docMk/>
          <pc:sldMk cId="622941739" sldId="325"/>
        </pc:sldMkLst>
        <pc:spChg chg="mod">
          <ac:chgData name="Nguyen Van Trung" userId="489571c6-8ba5-4f05-9b07-0f8a8ce47714" providerId="ADAL" clId="{16867486-EA68-4AF5-A522-9CAD6CD974A0}" dt="2020-08-27T03:51:28.814" v="2192" actId="20577"/>
          <ac:spMkLst>
            <pc:docMk/>
            <pc:sldMk cId="622941739" sldId="325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9:53.267" v="1711"/>
          <ac:spMkLst>
            <pc:docMk/>
            <pc:sldMk cId="622941739" sldId="325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45:07.487" v="2070" actId="20577"/>
          <ac:spMkLst>
            <pc:docMk/>
            <pc:sldMk cId="622941739" sldId="325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9:53.267" v="1711"/>
          <ac:grpSpMkLst>
            <pc:docMk/>
            <pc:sldMk cId="622941739" sldId="325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9:35.571" v="2783"/>
        <pc:sldMkLst>
          <pc:docMk/>
          <pc:sldMk cId="641862287" sldId="326"/>
        </pc:sldMkLst>
        <pc:spChg chg="add del mod">
          <ac:chgData name="Nguyen Van Trung" userId="489571c6-8ba5-4f05-9b07-0f8a8ce47714" providerId="ADAL" clId="{16867486-EA68-4AF5-A522-9CAD6CD974A0}" dt="2020-08-27T03:52:49.878" v="2199" actId="478"/>
          <ac:spMkLst>
            <pc:docMk/>
            <pc:sldMk cId="641862287" sldId="326"/>
            <ac:spMk id="2" creationId="{0189BE5B-314D-4961-8916-49033E7E9F25}"/>
          </ac:spMkLst>
        </pc:spChg>
        <pc:spChg chg="add mod">
          <ac:chgData name="Nguyen Van Trung" userId="489571c6-8ba5-4f05-9b07-0f8a8ce47714" providerId="ADAL" clId="{16867486-EA68-4AF5-A522-9CAD6CD974A0}" dt="2020-08-27T04:09:30.696" v="2781" actId="1036"/>
          <ac:spMkLst>
            <pc:docMk/>
            <pc:sldMk cId="641862287" sldId="326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1:22.660" v="2188" actId="20577"/>
          <ac:spMkLst>
            <pc:docMk/>
            <pc:sldMk cId="641862287" sldId="326"/>
            <ac:spMk id="21" creationId="{00000000-0000-0000-0000-000000000000}"/>
          </ac:spMkLst>
        </pc:spChg>
        <pc:spChg chg="add del mod">
          <ac:chgData name="Nguyen Van Trung" userId="489571c6-8ba5-4f05-9b07-0f8a8ce47714" providerId="ADAL" clId="{16867486-EA68-4AF5-A522-9CAD6CD974A0}" dt="2020-08-27T04:09:35.571" v="2783"/>
          <ac:spMkLst>
            <pc:docMk/>
            <pc:sldMk cId="641862287" sldId="326"/>
            <ac:spMk id="62" creationId="{00000000-0000-0000-0000-000000000000}"/>
          </ac:spMkLst>
        </pc:spChg>
        <pc:picChg chg="add del mod">
          <ac:chgData name="Nguyen Van Trung" userId="489571c6-8ba5-4f05-9b07-0f8a8ce47714" providerId="ADAL" clId="{16867486-EA68-4AF5-A522-9CAD6CD974A0}" dt="2020-08-27T04:08:34.195" v="2756"/>
          <ac:picMkLst>
            <pc:docMk/>
            <pc:sldMk cId="641862287" sldId="326"/>
            <ac:picMk id="4" creationId="{5A1B4C50-DCF8-4DAA-984E-7411F13BA25C}"/>
          </ac:picMkLst>
        </pc:picChg>
        <pc:picChg chg="add mod">
          <ac:chgData name="Nguyen Van Trung" userId="489571c6-8ba5-4f05-9b07-0f8a8ce47714" providerId="ADAL" clId="{16867486-EA68-4AF5-A522-9CAD6CD974A0}" dt="2020-08-27T04:09:23.194" v="2766" actId="14100"/>
          <ac:picMkLst>
            <pc:docMk/>
            <pc:sldMk cId="641862287" sldId="326"/>
            <ac:picMk id="5" creationId="{E77A91F0-A84E-4459-9FB9-AFC4D21F45E3}"/>
          </ac:picMkLst>
        </pc:picChg>
      </pc:sldChg>
      <pc:sldChg chg="addSp delSp modSp add mod">
        <pc:chgData name="Nguyen Van Trung" userId="489571c6-8ba5-4f05-9b07-0f8a8ce47714" providerId="ADAL" clId="{16867486-EA68-4AF5-A522-9CAD6CD974A0}" dt="2020-08-27T04:03:33.550" v="2669" actId="20577"/>
        <pc:sldMkLst>
          <pc:docMk/>
          <pc:sldMk cId="3734561389" sldId="327"/>
        </pc:sldMkLst>
        <pc:spChg chg="mod">
          <ac:chgData name="Nguyen Van Trung" userId="489571c6-8ba5-4f05-9b07-0f8a8ce47714" providerId="ADAL" clId="{16867486-EA68-4AF5-A522-9CAD6CD974A0}" dt="2020-08-27T04:03:33.550" v="2669" actId="20577"/>
          <ac:spMkLst>
            <pc:docMk/>
            <pc:sldMk cId="3734561389" sldId="327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0:44.915" v="2175"/>
          <ac:spMkLst>
            <pc:docMk/>
            <pc:sldMk cId="3734561389" sldId="327"/>
            <ac:spMk id="22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3:56:23.041" v="2365"/>
          <ac:spMkLst>
            <pc:docMk/>
            <pc:sldMk cId="3734561389" sldId="327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0:44.915" v="2175"/>
          <ac:grpSpMkLst>
            <pc:docMk/>
            <pc:sldMk cId="3734561389" sldId="327"/>
            <ac:grpSpMk id="20" creationId="{00000000-0000-0000-0000-000000000000}"/>
          </ac:grpSpMkLst>
        </pc:grpChg>
        <pc:picChg chg="add mod">
          <ac:chgData name="Nguyen Van Trung" userId="489571c6-8ba5-4f05-9b07-0f8a8ce47714" providerId="ADAL" clId="{16867486-EA68-4AF5-A522-9CAD6CD974A0}" dt="2020-08-27T03:56:22.352" v="2363" actId="14100"/>
          <ac:picMkLst>
            <pc:docMk/>
            <pc:sldMk cId="3734561389" sldId="327"/>
            <ac:picMk id="2" creationId="{75532183-899C-4206-9908-FD00765D5F86}"/>
          </ac:picMkLst>
        </pc:picChg>
      </pc:sldChg>
      <pc:sldChg chg="delSp modSp add mod">
        <pc:chgData name="Nguyen Van Trung" userId="489571c6-8ba5-4f05-9b07-0f8a8ce47714" providerId="ADAL" clId="{16867486-EA68-4AF5-A522-9CAD6CD974A0}" dt="2020-08-27T04:03:20.701" v="2665" actId="20577"/>
        <pc:sldMkLst>
          <pc:docMk/>
          <pc:sldMk cId="773373751" sldId="328"/>
        </pc:sldMkLst>
        <pc:spChg chg="del">
          <ac:chgData name="Nguyen Van Trung" userId="489571c6-8ba5-4f05-9b07-0f8a8ce47714" providerId="ADAL" clId="{16867486-EA68-4AF5-A522-9CAD6CD974A0}" dt="2020-08-27T03:58:39.309" v="2367" actId="478"/>
          <ac:spMkLst>
            <pc:docMk/>
            <pc:sldMk cId="773373751" sldId="328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3:20.701" v="2665" actId="20577"/>
          <ac:spMkLst>
            <pc:docMk/>
            <pc:sldMk cId="773373751" sldId="328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9:08.225" v="2376"/>
          <ac:grpSpMkLst>
            <pc:docMk/>
            <pc:sldMk cId="773373751" sldId="328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6:32.883" v="2702" actId="1038"/>
        <pc:sldMkLst>
          <pc:docMk/>
          <pc:sldMk cId="2505137642" sldId="329"/>
        </pc:sldMkLst>
        <pc:spChg chg="mod">
          <ac:chgData name="Nguyen Van Trung" userId="489571c6-8ba5-4f05-9b07-0f8a8ce47714" providerId="ADAL" clId="{16867486-EA68-4AF5-A522-9CAD6CD974A0}" dt="2020-08-27T04:06:01.265" v="2672" actId="20577"/>
          <ac:spMkLst>
            <pc:docMk/>
            <pc:sldMk cId="2505137642" sldId="329"/>
            <ac:spMk id="21" creationId="{00000000-0000-0000-0000-000000000000}"/>
          </ac:spMkLst>
        </pc:spChg>
        <pc:picChg chg="del">
          <ac:chgData name="Nguyen Van Trung" userId="489571c6-8ba5-4f05-9b07-0f8a8ce47714" providerId="ADAL" clId="{16867486-EA68-4AF5-A522-9CAD6CD974A0}" dt="2020-08-27T04:06:03.214" v="2673" actId="478"/>
          <ac:picMkLst>
            <pc:docMk/>
            <pc:sldMk cId="2505137642" sldId="329"/>
            <ac:picMk id="2" creationId="{75532183-899C-4206-9908-FD00765D5F86}"/>
          </ac:picMkLst>
        </pc:picChg>
        <pc:picChg chg="add mod">
          <ac:chgData name="Nguyen Van Trung" userId="489571c6-8ba5-4f05-9b07-0f8a8ce47714" providerId="ADAL" clId="{16867486-EA68-4AF5-A522-9CAD6CD974A0}" dt="2020-08-27T04:06:32.883" v="2702" actId="1038"/>
          <ac:picMkLst>
            <pc:docMk/>
            <pc:sldMk cId="2505137642" sldId="329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10:16.086" v="2789" actId="20577"/>
        <pc:sldMkLst>
          <pc:docMk/>
          <pc:sldMk cId="2844737616" sldId="330"/>
        </pc:sldMkLst>
        <pc:spChg chg="mod">
          <ac:chgData name="Nguyen Van Trung" userId="489571c6-8ba5-4f05-9b07-0f8a8ce47714" providerId="ADAL" clId="{16867486-EA68-4AF5-A522-9CAD6CD974A0}" dt="2020-08-27T04:10:16.086" v="2789" actId="20577"/>
          <ac:spMkLst>
            <pc:docMk/>
            <pc:sldMk cId="2844737616" sldId="33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9:59.621" v="2787" actId="20577"/>
          <ac:spMkLst>
            <pc:docMk/>
            <pc:sldMk cId="2844737616" sldId="330"/>
            <ac:spMk id="62" creationId="{00000000-0000-0000-0000-000000000000}"/>
          </ac:spMkLst>
        </pc:spChg>
      </pc:sldChg>
      <pc:sldChg chg="add del">
        <pc:chgData name="Nguyen Van Trung" userId="489571c6-8ba5-4f05-9b07-0f8a8ce47714" providerId="ADAL" clId="{16867486-EA68-4AF5-A522-9CAD6CD974A0}" dt="2020-08-27T04:08:24.849" v="2743" actId="2890"/>
        <pc:sldMkLst>
          <pc:docMk/>
          <pc:sldMk cId="3009957651" sldId="330"/>
        </pc:sldMkLst>
      </pc:sldChg>
      <pc:sldChg chg="modSp add mod">
        <pc:chgData name="Nguyen Van Trung" userId="489571c6-8ba5-4f05-9b07-0f8a8ce47714" providerId="ADAL" clId="{16867486-EA68-4AF5-A522-9CAD6CD974A0}" dt="2020-08-27T04:20:18.441" v="2963" actId="113"/>
        <pc:sldMkLst>
          <pc:docMk/>
          <pc:sldMk cId="458165985" sldId="331"/>
        </pc:sldMkLst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0:18.441" v="2963" actId="113"/>
          <ac:spMkLst>
            <pc:docMk/>
            <pc:sldMk cId="458165985" sldId="331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2:07.623" v="2800"/>
          <ac:grpSpMkLst>
            <pc:docMk/>
            <pc:sldMk cId="458165985" sldId="331"/>
            <ac:grpSpMk id="20" creationId="{00000000-0000-0000-0000-000000000000}"/>
          </ac:grpSpMkLst>
        </pc:grpChg>
      </pc:sldChg>
      <pc:sldChg chg="addSp delSp modSp add del mod">
        <pc:chgData name="Nguyen Van Trung" userId="489571c6-8ba5-4f05-9b07-0f8a8ce47714" providerId="ADAL" clId="{16867486-EA68-4AF5-A522-9CAD6CD974A0}" dt="2020-08-27T04:11:46.402" v="2797" actId="2890"/>
        <pc:sldMkLst>
          <pc:docMk/>
          <pc:sldMk cId="3389807777" sldId="331"/>
        </pc:sldMkLst>
        <pc:spChg chg="mod">
          <ac:chgData name="Nguyen Van Trung" userId="489571c6-8ba5-4f05-9b07-0f8a8ce47714" providerId="ADAL" clId="{16867486-EA68-4AF5-A522-9CAD6CD974A0}" dt="2020-08-27T04:11:45.478" v="2796"/>
          <ac:spMkLst>
            <pc:docMk/>
            <pc:sldMk cId="3389807777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1:44.254" v="2795"/>
          <ac:spMkLst>
            <pc:docMk/>
            <pc:sldMk cId="3389807777" sldId="331"/>
            <ac:spMk id="2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1:44.254" v="2795"/>
          <ac:grpSpMkLst>
            <pc:docMk/>
            <pc:sldMk cId="3389807777" sldId="331"/>
            <ac:grpSpMk id="20" creationId="{00000000-0000-0000-0000-000000000000}"/>
          </ac:grpSpMkLst>
        </pc:grpChg>
        <pc:picChg chg="add del">
          <ac:chgData name="Nguyen Van Trung" userId="489571c6-8ba5-4f05-9b07-0f8a8ce47714" providerId="ADAL" clId="{16867486-EA68-4AF5-A522-9CAD6CD974A0}" dt="2020-08-27T04:11:39.936" v="2794" actId="478"/>
          <ac:picMkLst>
            <pc:docMk/>
            <pc:sldMk cId="3389807777" sldId="331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23:42.083" v="3071" actId="20577"/>
        <pc:sldMkLst>
          <pc:docMk/>
          <pc:sldMk cId="3696036847" sldId="332"/>
        </pc:sldMkLst>
        <pc:spChg chg="mod">
          <ac:chgData name="Nguyen Van Trung" userId="489571c6-8ba5-4f05-9b07-0f8a8ce47714" providerId="ADAL" clId="{16867486-EA68-4AF5-A522-9CAD6CD974A0}" dt="2020-08-27T04:19:03.133" v="2943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3:42.083" v="3071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0:04.630" v="3390" actId="20577"/>
        <pc:sldMkLst>
          <pc:docMk/>
          <pc:sldMk cId="1800781619" sldId="333"/>
        </pc:sldMkLst>
        <pc:spChg chg="mod">
          <ac:chgData name="Nguyen Van Trung" userId="489571c6-8ba5-4f05-9b07-0f8a8ce47714" providerId="ADAL" clId="{16867486-EA68-4AF5-A522-9CAD6CD974A0}" dt="2020-08-27T04:30:04.630" v="3390" actId="20577"/>
          <ac:spMkLst>
            <pc:docMk/>
            <pc:sldMk cId="1800781619" sldId="33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9:54.035" v="3388" actId="1035"/>
          <ac:spMkLst>
            <pc:docMk/>
            <pc:sldMk cId="1800781619" sldId="333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8:15.073" v="4093"/>
        <pc:sldMkLst>
          <pc:docMk/>
          <pc:sldMk cId="4026623210" sldId="334"/>
        </pc:sldMkLst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8:15.073" v="4093"/>
          <ac:spMkLst>
            <pc:docMk/>
            <pc:sldMk cId="4026623210" sldId="33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30:29.558" v="3410"/>
          <ac:grpSpMkLst>
            <pc:docMk/>
            <pc:sldMk cId="4026623210" sldId="334"/>
            <ac:grpSpMk id="20" creationId="{00000000-0000-0000-0000-000000000000}"/>
          </ac:grpSpMkLst>
        </pc:grpChg>
      </pc:sldChg>
    </pc:docChg>
  </pc:docChgLst>
  <pc:docChgLst>
    <pc:chgData name="Nguyễn Văn Trung - Khoa CNTT" userId="489571c6-8ba5-4f05-9b07-0f8a8ce47714" providerId="ADAL" clId="{38A9E37C-4A61-484E-8B2F-9F23CEDBFFEC}"/>
    <pc:docChg chg="undo custSel addSld delSld modSld">
      <pc:chgData name="Nguyễn Văn Trung - Khoa CNTT" userId="489571c6-8ba5-4f05-9b07-0f8a8ce47714" providerId="ADAL" clId="{38A9E37C-4A61-484E-8B2F-9F23CEDBFFEC}" dt="2021-08-13T05:25:11.327" v="2999" actId="20577"/>
      <pc:docMkLst>
        <pc:docMk/>
      </pc:docMkLst>
      <pc:sldChg chg="modSp del mod">
        <pc:chgData name="Nguyễn Văn Trung - Khoa CNTT" userId="489571c6-8ba5-4f05-9b07-0f8a8ce47714" providerId="ADAL" clId="{38A9E37C-4A61-484E-8B2F-9F23CEDBFFEC}" dt="2021-08-13T02:59:57.023" v="5" actId="47"/>
        <pc:sldMkLst>
          <pc:docMk/>
          <pc:sldMk cId="3671363652" sldId="285"/>
        </pc:sldMkLst>
        <pc:spChg chg="mod">
          <ac:chgData name="Nguyễn Văn Trung - Khoa CNTT" userId="489571c6-8ba5-4f05-9b07-0f8a8ce47714" providerId="ADAL" clId="{38A9E37C-4A61-484E-8B2F-9F23CEDBFFEC}" dt="2021-08-12T10:59:24.639" v="3" actId="20577"/>
          <ac:spMkLst>
            <pc:docMk/>
            <pc:sldMk cId="3671363652" sldId="285"/>
            <ac:spMk id="17" creationId="{C9BD2F7B-3F77-4C00-A03B-0C17F27D1349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3:20:24.550" v="517" actId="1036"/>
        <pc:sldMkLst>
          <pc:docMk/>
          <pc:sldMk cId="133809529" sldId="287"/>
        </pc:sldMkLst>
        <pc:spChg chg="mod">
          <ac:chgData name="Nguyễn Văn Trung - Khoa CNTT" userId="489571c6-8ba5-4f05-9b07-0f8a8ce47714" providerId="ADAL" clId="{38A9E37C-4A61-484E-8B2F-9F23CEDBFFEC}" dt="2021-08-13T03:20:11.902" v="506" actId="20577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6" creationId="{E897AC01-B1E3-4ACD-B024-00F9CB90D974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9" creationId="{DE6D55FC-110E-4EF3-B027-A7AFB515E7F3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10" creationId="{FA8C36B7-A838-4EC7-A813-D8C57B202058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17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5:25:11.327" v="2999" actId="20577"/>
        <pc:sldMkLst>
          <pc:docMk/>
          <pc:sldMk cId="726866880" sldId="303"/>
        </pc:sldMkLst>
        <pc:spChg chg="mod">
          <ac:chgData name="Nguyễn Văn Trung - Khoa CNTT" userId="489571c6-8ba5-4f05-9b07-0f8a8ce47714" providerId="ADAL" clId="{38A9E37C-4A61-484E-8B2F-9F23CEDBFFEC}" dt="2021-08-13T05:25:11.327" v="2999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5:14:47.004" v="2992" actId="20577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38A9E37C-4A61-484E-8B2F-9F23CEDBFFEC}" dt="2021-08-13T05:14:47.004" v="2992" actId="20577"/>
          <ac:spMkLst>
            <pc:docMk/>
            <pc:sldMk cId="4026623210" sldId="334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3:16:29.178" v="336" actId="20577"/>
        <pc:sldMkLst>
          <pc:docMk/>
          <pc:sldMk cId="2940740484" sldId="355"/>
        </pc:sldMkLst>
        <pc:spChg chg="mod">
          <ac:chgData name="Nguyễn Văn Trung - Khoa CNTT" userId="489571c6-8ba5-4f05-9b07-0f8a8ce47714" providerId="ADAL" clId="{38A9E37C-4A61-484E-8B2F-9F23CEDBFFEC}" dt="2021-08-13T03:16:29.178" v="336" actId="20577"/>
          <ac:spMkLst>
            <pc:docMk/>
            <pc:sldMk cId="2940740484" sldId="355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3:24:48.944" v="613" actId="20577"/>
        <pc:sldMkLst>
          <pc:docMk/>
          <pc:sldMk cId="3370510935" sldId="356"/>
        </pc:sldMkLst>
        <pc:spChg chg="mod">
          <ac:chgData name="Nguyễn Văn Trung - Khoa CNTT" userId="489571c6-8ba5-4f05-9b07-0f8a8ce47714" providerId="ADAL" clId="{38A9E37C-4A61-484E-8B2F-9F23CEDBFFEC}" dt="2021-08-13T03:22:23.161" v="569" actId="20577"/>
          <ac:spMkLst>
            <pc:docMk/>
            <pc:sldMk cId="3370510935" sldId="356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3:24:48.944" v="613" actId="20577"/>
          <ac:spMkLst>
            <pc:docMk/>
            <pc:sldMk cId="3370510935" sldId="356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5:15:36.115" v="2994" actId="113"/>
        <pc:sldMkLst>
          <pc:docMk/>
          <pc:sldMk cId="28469845" sldId="357"/>
        </pc:sldMkLst>
        <pc:spChg chg="mod">
          <ac:chgData name="Nguyễn Văn Trung - Khoa CNTT" userId="489571c6-8ba5-4f05-9b07-0f8a8ce47714" providerId="ADAL" clId="{38A9E37C-4A61-484E-8B2F-9F23CEDBFFEC}" dt="2021-08-13T05:15:36.115" v="2994" actId="113"/>
          <ac:spMkLst>
            <pc:docMk/>
            <pc:sldMk cId="28469845" sldId="357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4:27:15.826" v="1309" actId="20577"/>
        <pc:sldMkLst>
          <pc:docMk/>
          <pc:sldMk cId="3311204320" sldId="358"/>
        </pc:sldMkLst>
        <pc:spChg chg="mod">
          <ac:chgData name="Nguyễn Văn Trung - Khoa CNTT" userId="489571c6-8ba5-4f05-9b07-0f8a8ce47714" providerId="ADAL" clId="{38A9E37C-4A61-484E-8B2F-9F23CEDBFFEC}" dt="2021-08-13T04:27:15.826" v="1309" actId="20577"/>
          <ac:spMkLst>
            <pc:docMk/>
            <pc:sldMk cId="3311204320" sldId="358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4:17:08.283" v="1190" actId="20577"/>
          <ac:spMkLst>
            <pc:docMk/>
            <pc:sldMk cId="3311204320" sldId="358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5:16:02.805" v="2996" actId="15"/>
        <pc:sldMkLst>
          <pc:docMk/>
          <pc:sldMk cId="556855236" sldId="359"/>
        </pc:sldMkLst>
        <pc:spChg chg="mod">
          <ac:chgData name="Nguyễn Văn Trung - Khoa CNTT" userId="489571c6-8ba5-4f05-9b07-0f8a8ce47714" providerId="ADAL" clId="{38A9E37C-4A61-484E-8B2F-9F23CEDBFFEC}" dt="2021-08-13T04:27:23.566" v="1311" actId="20577"/>
          <ac:spMkLst>
            <pc:docMk/>
            <pc:sldMk cId="556855236" sldId="359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5:16:02.805" v="2996" actId="15"/>
          <ac:spMkLst>
            <pc:docMk/>
            <pc:sldMk cId="556855236" sldId="359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38A9E37C-4A61-484E-8B2F-9F23CEDBFFEC}" dt="2021-08-13T03:01:01.539" v="36" actId="20577"/>
        <pc:sldMkLst>
          <pc:docMk/>
          <pc:sldMk cId="1742704261" sldId="361"/>
        </pc:sldMkLst>
        <pc:spChg chg="mod">
          <ac:chgData name="Nguyễn Văn Trung - Khoa CNTT" userId="489571c6-8ba5-4f05-9b07-0f8a8ce47714" providerId="ADAL" clId="{38A9E37C-4A61-484E-8B2F-9F23CEDBFFEC}" dt="2021-08-13T03:01:01.539" v="36" actId="20577"/>
          <ac:spMkLst>
            <pc:docMk/>
            <pc:sldMk cId="1742704261" sldId="361"/>
            <ac:spMk id="19" creationId="{CEF99411-4709-4D85-A7C3-945C4791A054}"/>
          </ac:spMkLst>
        </pc:spChg>
      </pc:sldChg>
      <pc:sldChg chg="add del">
        <pc:chgData name="Nguyễn Văn Trung - Khoa CNTT" userId="489571c6-8ba5-4f05-9b07-0f8a8ce47714" providerId="ADAL" clId="{38A9E37C-4A61-484E-8B2F-9F23CEDBFFEC}" dt="2021-08-12T10:59:16.941" v="1" actId="47"/>
        <pc:sldMkLst>
          <pc:docMk/>
          <pc:sldMk cId="2411942450" sldId="361"/>
        </pc:sldMkLst>
      </pc:sldChg>
      <pc:sldChg chg="delSp modSp add mod">
        <pc:chgData name="Nguyễn Văn Trung - Khoa CNTT" userId="489571c6-8ba5-4f05-9b07-0f8a8ce47714" providerId="ADAL" clId="{38A9E37C-4A61-484E-8B2F-9F23CEDBFFEC}" dt="2021-08-13T03:21:36.679" v="523"/>
        <pc:sldMkLst>
          <pc:docMk/>
          <pc:sldMk cId="1721079924" sldId="362"/>
        </pc:sldMkLst>
        <pc:spChg chg="del topLvl">
          <ac:chgData name="Nguyễn Văn Trung - Khoa CNTT" userId="489571c6-8ba5-4f05-9b07-0f8a8ce47714" providerId="ADAL" clId="{38A9E37C-4A61-484E-8B2F-9F23CEDBFFEC}" dt="2021-08-13T03:14:44.190" v="310" actId="478"/>
          <ac:spMkLst>
            <pc:docMk/>
            <pc:sldMk cId="1721079924" sldId="362"/>
            <ac:spMk id="21" creationId="{00000000-0000-0000-0000-000000000000}"/>
          </ac:spMkLst>
        </pc:spChg>
        <pc:spChg chg="topLvl">
          <ac:chgData name="Nguyễn Văn Trung - Khoa CNTT" userId="489571c6-8ba5-4f05-9b07-0f8a8ce47714" providerId="ADAL" clId="{38A9E37C-4A61-484E-8B2F-9F23CEDBFFEC}" dt="2021-08-13T03:14:44.190" v="310" actId="478"/>
          <ac:spMkLst>
            <pc:docMk/>
            <pc:sldMk cId="1721079924" sldId="362"/>
            <ac:spMk id="22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3:21:36.679" v="523"/>
          <ac:spMkLst>
            <pc:docMk/>
            <pc:sldMk cId="1721079924" sldId="362"/>
            <ac:spMk id="62" creationId="{00000000-0000-0000-0000-000000000000}"/>
          </ac:spMkLst>
        </pc:spChg>
        <pc:grpChg chg="del">
          <ac:chgData name="Nguyễn Văn Trung - Khoa CNTT" userId="489571c6-8ba5-4f05-9b07-0f8a8ce47714" providerId="ADAL" clId="{38A9E37C-4A61-484E-8B2F-9F23CEDBFFEC}" dt="2021-08-13T03:14:44.190" v="310" actId="478"/>
          <ac:grpSpMkLst>
            <pc:docMk/>
            <pc:sldMk cId="1721079924" sldId="362"/>
            <ac:grpSpMk id="20" creationId="{00000000-0000-0000-0000-000000000000}"/>
          </ac:grpSpMkLst>
        </pc:grpChg>
      </pc:sldChg>
      <pc:sldChg chg="modSp add mod">
        <pc:chgData name="Nguyễn Văn Trung - Khoa CNTT" userId="489571c6-8ba5-4f05-9b07-0f8a8ce47714" providerId="ADAL" clId="{38A9E37C-4A61-484E-8B2F-9F23CEDBFFEC}" dt="2021-08-13T05:15:43.184" v="2995" actId="113"/>
        <pc:sldMkLst>
          <pc:docMk/>
          <pc:sldMk cId="159315997" sldId="363"/>
        </pc:sldMkLst>
        <pc:spChg chg="mod">
          <ac:chgData name="Nguyễn Văn Trung - Khoa CNTT" userId="489571c6-8ba5-4f05-9b07-0f8a8ce47714" providerId="ADAL" clId="{38A9E37C-4A61-484E-8B2F-9F23CEDBFFEC}" dt="2021-08-13T05:15:43.184" v="2995" actId="113"/>
          <ac:spMkLst>
            <pc:docMk/>
            <pc:sldMk cId="159315997" sldId="363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38A9E37C-4A61-484E-8B2F-9F23CEDBFFEC}" dt="2021-08-13T04:25:56.667" v="1233" actId="113"/>
        <pc:sldMkLst>
          <pc:docMk/>
          <pc:sldMk cId="928067026" sldId="364"/>
        </pc:sldMkLst>
        <pc:spChg chg="mod">
          <ac:chgData name="Nguyễn Văn Trung - Khoa CNTT" userId="489571c6-8ba5-4f05-9b07-0f8a8ce47714" providerId="ADAL" clId="{38A9E37C-4A61-484E-8B2F-9F23CEDBFFEC}" dt="2021-08-13T04:25:56.667" v="1233" actId="113"/>
          <ac:spMkLst>
            <pc:docMk/>
            <pc:sldMk cId="928067026" sldId="364"/>
            <ac:spMk id="62" creationId="{00000000-0000-0000-0000-000000000000}"/>
          </ac:spMkLst>
        </pc:spChg>
      </pc:sldChg>
      <pc:sldChg chg="delSp modSp add mod">
        <pc:chgData name="Nguyễn Văn Trung - Khoa CNTT" userId="489571c6-8ba5-4f05-9b07-0f8a8ce47714" providerId="ADAL" clId="{38A9E37C-4A61-484E-8B2F-9F23CEDBFFEC}" dt="2021-08-13T04:26:40.173" v="1307" actId="20577"/>
        <pc:sldMkLst>
          <pc:docMk/>
          <pc:sldMk cId="24500365" sldId="365"/>
        </pc:sldMkLst>
        <pc:spChg chg="del">
          <ac:chgData name="Nguyễn Văn Trung - Khoa CNTT" userId="489571c6-8ba5-4f05-9b07-0f8a8ce47714" providerId="ADAL" clId="{38A9E37C-4A61-484E-8B2F-9F23CEDBFFEC}" dt="2021-08-13T04:26:21.729" v="1260" actId="478"/>
          <ac:spMkLst>
            <pc:docMk/>
            <pc:sldMk cId="24500365" sldId="365"/>
            <ac:spMk id="22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4:26:40.173" v="1307" actId="20577"/>
          <ac:spMkLst>
            <pc:docMk/>
            <pc:sldMk cId="24500365" sldId="365"/>
            <ac:spMk id="62" creationId="{00000000-0000-0000-0000-000000000000}"/>
          </ac:spMkLst>
        </pc:spChg>
      </pc:sldChg>
      <pc:sldChg chg="addSp delSp modSp add mod">
        <pc:chgData name="Nguyễn Văn Trung - Khoa CNTT" userId="489571c6-8ba5-4f05-9b07-0f8a8ce47714" providerId="ADAL" clId="{38A9E37C-4A61-484E-8B2F-9F23CEDBFFEC}" dt="2021-08-13T04:40:01.425" v="1698" actId="1036"/>
        <pc:sldMkLst>
          <pc:docMk/>
          <pc:sldMk cId="4186590712" sldId="366"/>
        </pc:sldMkLst>
        <pc:spChg chg="add del">
          <ac:chgData name="Nguyễn Văn Trung - Khoa CNTT" userId="489571c6-8ba5-4f05-9b07-0f8a8ce47714" providerId="ADAL" clId="{38A9E37C-4A61-484E-8B2F-9F23CEDBFFEC}" dt="2021-08-13T04:33:50.718" v="1461"/>
          <ac:spMkLst>
            <pc:docMk/>
            <pc:sldMk cId="4186590712" sldId="366"/>
            <ac:spMk id="2" creationId="{F702CECC-783A-4918-8C19-A209F76B8784}"/>
          </ac:spMkLst>
        </pc:spChg>
        <pc:spChg chg="add del">
          <ac:chgData name="Nguyễn Văn Trung - Khoa CNTT" userId="489571c6-8ba5-4f05-9b07-0f8a8ce47714" providerId="ADAL" clId="{38A9E37C-4A61-484E-8B2F-9F23CEDBFFEC}" dt="2021-08-13T04:33:50.718" v="1461"/>
          <ac:spMkLst>
            <pc:docMk/>
            <pc:sldMk cId="4186590712" sldId="366"/>
            <ac:spMk id="3" creationId="{8B751A24-A3EC-44B7-8411-8C090BB3A149}"/>
          </ac:spMkLst>
        </pc:spChg>
        <pc:spChg chg="add del">
          <ac:chgData name="Nguyễn Văn Trung - Khoa CNTT" userId="489571c6-8ba5-4f05-9b07-0f8a8ce47714" providerId="ADAL" clId="{38A9E37C-4A61-484E-8B2F-9F23CEDBFFEC}" dt="2021-08-13T04:33:50.718" v="1461"/>
          <ac:spMkLst>
            <pc:docMk/>
            <pc:sldMk cId="4186590712" sldId="366"/>
            <ac:spMk id="4" creationId="{22C55708-5C27-492D-8A4E-CADF9492C22B}"/>
          </ac:spMkLst>
        </pc:spChg>
        <pc:spChg chg="add del">
          <ac:chgData name="Nguyễn Văn Trung - Khoa CNTT" userId="489571c6-8ba5-4f05-9b07-0f8a8ce47714" providerId="ADAL" clId="{38A9E37C-4A61-484E-8B2F-9F23CEDBFFEC}" dt="2021-08-13T04:33:52.994" v="1463"/>
          <ac:spMkLst>
            <pc:docMk/>
            <pc:sldMk cId="4186590712" sldId="366"/>
            <ac:spMk id="5" creationId="{15A5A367-3D38-4DAA-A3EB-88E58DBAB80C}"/>
          </ac:spMkLst>
        </pc:spChg>
        <pc:spChg chg="add del">
          <ac:chgData name="Nguyễn Văn Trung - Khoa CNTT" userId="489571c6-8ba5-4f05-9b07-0f8a8ce47714" providerId="ADAL" clId="{38A9E37C-4A61-484E-8B2F-9F23CEDBFFEC}" dt="2021-08-13T04:33:52.994" v="1463"/>
          <ac:spMkLst>
            <pc:docMk/>
            <pc:sldMk cId="4186590712" sldId="366"/>
            <ac:spMk id="6" creationId="{E54B4FE1-5CB8-4C80-AFC3-92AE98556F58}"/>
          </ac:spMkLst>
        </pc:spChg>
        <pc:spChg chg="add del">
          <ac:chgData name="Nguyễn Văn Trung - Khoa CNTT" userId="489571c6-8ba5-4f05-9b07-0f8a8ce47714" providerId="ADAL" clId="{38A9E37C-4A61-484E-8B2F-9F23CEDBFFEC}" dt="2021-08-13T04:33:52.994" v="1463"/>
          <ac:spMkLst>
            <pc:docMk/>
            <pc:sldMk cId="4186590712" sldId="366"/>
            <ac:spMk id="7" creationId="{CB13CE9F-306C-4ED2-B055-BCA2DFE9E1C6}"/>
          </ac:spMkLst>
        </pc:spChg>
        <pc:spChg chg="del mod">
          <ac:chgData name="Nguyễn Văn Trung - Khoa CNTT" userId="489571c6-8ba5-4f05-9b07-0f8a8ce47714" providerId="ADAL" clId="{38A9E37C-4A61-484E-8B2F-9F23CEDBFFEC}" dt="2021-08-13T04:39:50.843" v="1669" actId="478"/>
          <ac:spMkLst>
            <pc:docMk/>
            <pc:sldMk cId="4186590712" sldId="366"/>
            <ac:spMk id="22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4:40:01.425" v="1698" actId="1036"/>
          <ac:spMkLst>
            <pc:docMk/>
            <pc:sldMk cId="4186590712" sldId="366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38A9E37C-4A61-484E-8B2F-9F23CEDBFFEC}" dt="2021-08-13T05:14:14.785" v="2977" actId="20577"/>
        <pc:sldMkLst>
          <pc:docMk/>
          <pc:sldMk cId="1597003010" sldId="367"/>
        </pc:sldMkLst>
        <pc:spChg chg="mod">
          <ac:chgData name="Nguyễn Văn Trung - Khoa CNTT" userId="489571c6-8ba5-4f05-9b07-0f8a8ce47714" providerId="ADAL" clId="{38A9E37C-4A61-484E-8B2F-9F23CEDBFFEC}" dt="2021-08-13T05:14:14.785" v="2977" actId="20577"/>
          <ac:spMkLst>
            <pc:docMk/>
            <pc:sldMk cId="1597003010" sldId="367"/>
            <ac:spMk id="6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2021/9/8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1244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424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9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4614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34993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27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722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476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63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314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529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2360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172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6449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392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095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</p:sldLayoutIdLst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3778229" y="1625116"/>
            <a:ext cx="523252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CƠ SỞ LẬP TRÌNH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520692" y="4328846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4276226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 </a:t>
            </a:r>
            <a:r>
              <a:rPr lang="en-US" altLang="zh-CN" b="1" err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</a:t>
            </a:r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. NGUYỄN VĂN TRUNG</a:t>
            </a: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(Programming Basics)</a:t>
            </a:r>
          </a:p>
        </p:txBody>
      </p: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520692" y="5285515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310140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KỲ I</a:t>
            </a: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520692" y="5897645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614254" y="5987353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897645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KHÓA: 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3057590"/>
            <a:ext cx="877957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200" b="1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6: XỬ LÝ CHUỖI</a:t>
            </a:r>
          </a:p>
        </p:txBody>
      </p:sp>
    </p:spTree>
    <p:extLst>
      <p:ext uri="{BB962C8B-B14F-4D97-AF65-F5344CB8AC3E}">
        <p14:creationId xmlns:p14="http://schemas.microsoft.com/office/powerpoint/2010/main" val="1742704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47713"/>
            <a:ext cx="9163240" cy="5262979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u="sng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Ví</a:t>
            </a:r>
            <a:r>
              <a:rPr lang="en-US" sz="2800" b="1" u="sng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1" u="sng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dụ</a:t>
            </a:r>
            <a:r>
              <a:rPr lang="en-US" sz="2800" b="1" u="sng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 Lorem ipsum dolor  '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len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my_text.strip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())</a:t>
            </a: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my_text.upper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())</a:t>
            </a: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my_text.lower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())</a:t>
            </a: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my_text.replace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"dolor"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Dolar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my_text.split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 '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'ipsum'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'ipsum'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not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 end.'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*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28067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689299"/>
            <a:ext cx="9163240" cy="6124754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Output</a:t>
            </a:r>
          </a:p>
          <a:p>
            <a:r>
              <a:rPr lang="en-US" sz="2800">
                <a:solidFill>
                  <a:srgbClr val="212121"/>
                </a:solidFill>
                <a:latin typeface="Courier New" panose="02070309020205020404" pitchFamily="49" charset="0"/>
              </a:rPr>
              <a:t>--------------------------------------</a:t>
            </a:r>
            <a:endParaRPr lang="en-US" sz="2800" b="0" i="0">
              <a:solidFill>
                <a:srgbClr val="212121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20</a:t>
            </a:r>
          </a:p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Lorem ipsum dolor </a:t>
            </a:r>
          </a:p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LOREM IPSUM DOLOR </a:t>
            </a:r>
          </a:p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lorem ipsum dolor </a:t>
            </a:r>
          </a:p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Lorem ipsum </a:t>
            </a:r>
            <a:r>
              <a:rPr lang="en-US" sz="2800" b="0" i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Dolar</a:t>
            </a:r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['', 'Lorem', 'ipsum', 'dolor', '', ''] True </a:t>
            </a:r>
          </a:p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False</a:t>
            </a:r>
          </a:p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Lorem ipsum dolor end. </a:t>
            </a:r>
          </a:p>
          <a:p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Lorem ipsum dolor Lorem ipsum dolor Lorem ipsum dolor </a:t>
            </a:r>
            <a:endParaRPr lang="de-DE" sz="2800" b="0" i="0">
              <a:solidFill>
                <a:srgbClr val="212121"/>
              </a:solidFill>
              <a:effectLst/>
              <a:latin typeface="Courier New" panose="02070309020205020404" pitchFamily="49" charset="0"/>
            </a:endParaRPr>
          </a:p>
          <a:p>
            <a:pPr marL="457200" indent="-457200">
              <a:buFont typeface="Wingdings" panose="05000000000000000000" pitchFamily="2" charset="2"/>
              <a:buChar char="à"/>
            </a:pP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0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4303166" cy="721592"/>
            <a:chOff x="6096000" y="2068962"/>
            <a:chExt cx="5266153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5266153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5. ĐỊNH DẠNG CHUỖI</a:t>
              </a:r>
              <a:endParaRPr lang="zh-CN" altLang="en-US" sz="3600" b="1" u="sng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97408"/>
            <a:ext cx="9163240" cy="4956806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Như ta biết không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thể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cộng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với một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age = 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20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lvl="1"/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txt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"He is Nam, he is "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 age</a:t>
            </a:r>
          </a:p>
          <a:p>
            <a:pPr lvl="1"/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(txt)</a:t>
            </a:r>
          </a:p>
          <a:p>
            <a:pPr marL="914400" lvl="1" indent="-457200">
              <a:lnSpc>
                <a:spcPct val="120000"/>
              </a:lnSpc>
              <a:buFont typeface="Wingdings" panose="05000000000000000000" pitchFamily="2" charset="2"/>
              <a:buChar char="à"/>
            </a:pPr>
            <a:r>
              <a:rPr lang="en-US" sz="2800" b="0" i="0" err="1">
                <a:effectLst/>
                <a:latin typeface="Courier New" panose="02070309020205020404" pitchFamily="49" charset="0"/>
              </a:rPr>
              <a:t>TypeError</a:t>
            </a:r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: can only concatenate str (not "int") to str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20000"/>
              </a:lnSpc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Do đó trong nhiều trường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hợp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thay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vì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chuyển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sang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rồi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cộng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chuổi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lại với nhau, thì ta có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thể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str.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format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zh-CN" sz="2800" i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pattern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để định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dạng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mà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vẫn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kết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quả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mong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muốn</a:t>
            </a:r>
          </a:p>
        </p:txBody>
      </p:sp>
    </p:spTree>
    <p:extLst>
      <p:ext uri="{BB962C8B-B14F-4D97-AF65-F5344CB8AC3E}">
        <p14:creationId xmlns:p14="http://schemas.microsoft.com/office/powerpoint/2010/main" val="556855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738994"/>
            <a:ext cx="9163240" cy="6124754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u="sng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Ví</a:t>
            </a:r>
            <a:r>
              <a:rPr lang="en-US" sz="2800" b="1" u="sng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1" u="sng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dụ</a:t>
            </a:r>
            <a:r>
              <a:rPr lang="en-US" sz="2800" b="1" u="sng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age = 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20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txt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"He is Nam, he is {}"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txt.</a:t>
            </a:r>
            <a:r>
              <a:rPr lang="en-US" sz="2800" b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(age))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  <a:sym typeface="Wingdings" panose="05000000000000000000" pitchFamily="2" charset="2"/>
              </a:rPr>
              <a:t>output: </a:t>
            </a:r>
            <a:r>
              <a:rPr lang="en-US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He is Nam, he is 20</a:t>
            </a:r>
          </a:p>
          <a:p>
            <a:endParaRPr lang="en-US" sz="2800">
              <a:solidFill>
                <a:srgbClr val="212121"/>
              </a:solidFill>
              <a:latin typeface="Courier New" panose="02070309020205020404" pitchFamily="49" charset="0"/>
              <a:sym typeface="Wingdings" panose="05000000000000000000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Trường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hợp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nhiều biến</a:t>
            </a:r>
          </a:p>
          <a:p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mssv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’20IT05345'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hoten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'Nguyen Van A'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lop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'IT08'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"Ten: {}, MSSV: {}, hoc lop: {}"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my_text.</a:t>
            </a:r>
            <a:r>
              <a:rPr lang="en-US" sz="2800" b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format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hoten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mssv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lop))</a:t>
            </a:r>
          </a:p>
          <a:p>
            <a:r>
              <a:rPr lang="en-US" sz="2800">
                <a:solidFill>
                  <a:srgbClr val="000000"/>
                </a:solidFill>
                <a:latin typeface="Courier New" panose="02070309020205020404" pitchFamily="49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output: </a:t>
            </a:r>
            <a:r>
              <a:rPr lang="en-US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Ten: Nguyen Van A, MSSV: 20IT05345, hoc lop: IT08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590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738994"/>
            <a:ext cx="9163240" cy="5262979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Escape Character (</a:t>
            </a:r>
            <a:r>
              <a:rPr lang="en-US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ký</a:t>
            </a: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tự</a:t>
            </a: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\ )</a:t>
            </a:r>
            <a:endParaRPr lang="en-US" sz="28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Để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hiển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thị được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ký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tự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“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phạm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luật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” trong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thì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chúng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ta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sử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dụng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dấu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\</a:t>
            </a:r>
          </a:p>
          <a:p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Ví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dụ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: </a:t>
            </a:r>
          </a:p>
          <a:p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Ta muốn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hiển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thị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dấu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double quote vào trong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mà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viết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như sau thì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sẽ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bị báo lỗi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txt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"IT is "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Information Technology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 "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(txt)</a:t>
            </a:r>
          </a:p>
          <a:p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>
                <a:solidFill>
                  <a:srgbClr val="000000"/>
                </a:solidFill>
                <a:latin typeface="Courier New" panose="02070309020205020404" pitchFamily="49" charset="0"/>
                <a:sym typeface="Wingdings" panose="05000000000000000000" pitchFamily="2" charset="2"/>
              </a:rPr>
              <a:t> </a:t>
            </a:r>
            <a:r>
              <a:rPr lang="en-US" sz="2800" err="1">
                <a:solidFill>
                  <a:srgbClr val="00B050"/>
                </a:solidFill>
                <a:latin typeface="Courier New" panose="02070309020205020404" pitchFamily="49" charset="0"/>
                <a:sym typeface="Wingdings" panose="05000000000000000000" pitchFamily="2" charset="2"/>
              </a:rPr>
              <a:t>Dùng</a:t>
            </a:r>
            <a:r>
              <a:rPr lang="en-US" sz="2800">
                <a:solidFill>
                  <a:srgbClr val="00B050"/>
                </a:solidFill>
                <a:latin typeface="Courier New" panose="02070309020205020404" pitchFamily="49" charset="0"/>
                <a:sym typeface="Wingdings" panose="05000000000000000000" pitchFamily="2" charset="2"/>
              </a:rPr>
              <a:t> escape character giải quyết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txt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"IT is \"Information Technology\" "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(txt)</a:t>
            </a:r>
          </a:p>
        </p:txBody>
      </p:sp>
    </p:spTree>
    <p:extLst>
      <p:ext uri="{BB962C8B-B14F-4D97-AF65-F5344CB8AC3E}">
        <p14:creationId xmlns:p14="http://schemas.microsoft.com/office/powerpoint/2010/main" val="1597003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8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2602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6</a:t>
              </a:r>
              <a:r>
                <a:rPr lang="vi-VN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BÀI TẬP</a:t>
              </a:r>
              <a:endParaRPr lang="vi-VN" altLang="zh-CN" sz="3600" b="1" u="sng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35950"/>
            <a:ext cx="8621556" cy="483209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phép ng</a:t>
            </a:r>
            <a:r>
              <a:rPr lang="vi-V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ời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2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s1, s2.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màn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hình kết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quả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kết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hợp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2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phép ng</a:t>
            </a:r>
            <a:r>
              <a:rPr lang="vi-V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ời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một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Đổi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tất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cả ra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chữ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</a:t>
            </a:r>
            <a:r>
              <a:rPr lang="vi-V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ờng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đổi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tất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cả ra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chữ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hoa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kết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quả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màn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hình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Viết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tìm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xem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S1 có trong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S2 hay không?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pPr marL="548640" lvl="2"/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S1 = “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viet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nam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nuoc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yeu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”;</a:t>
            </a:r>
          </a:p>
          <a:p>
            <a:pPr marL="548640" lvl="2"/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S2 =  “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nuoc”;</a:t>
            </a:r>
          </a:p>
          <a:p>
            <a:pPr marL="548640" lvl="2"/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Tìm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xem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S2 có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S1 không?</a:t>
            </a:r>
          </a:p>
        </p:txBody>
      </p:sp>
    </p:spTree>
    <p:extLst>
      <p:ext uri="{BB962C8B-B14F-4D97-AF65-F5344CB8AC3E}">
        <p14:creationId xmlns:p14="http://schemas.microsoft.com/office/powerpoint/2010/main" val="4026623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017292"/>
            <a:ext cx="8621556" cy="526297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trước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s1 = “Cong Hoa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xa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hoi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chuu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nghia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Viet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nam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</a:p>
          <a:p>
            <a:pPr marL="914400" lvl="1" indent="-457200">
              <a:buFontTx/>
              <a:buChar char="-"/>
            </a:pP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Hãy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in HOA hết các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trên</a:t>
            </a:r>
          </a:p>
          <a:p>
            <a:pPr marL="914400" lvl="1" indent="-457200">
              <a:buFontTx/>
              <a:buChar char="-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In thường hết các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trên</a:t>
            </a:r>
          </a:p>
          <a:p>
            <a:pPr marL="914400" lvl="1" indent="-457200">
              <a:buFontTx/>
              <a:buChar char="-"/>
            </a:pP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Thay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thế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“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chuu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thành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“chu”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Giả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sử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một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</a:t>
            </a:r>
            <a:r>
              <a:rPr lang="vi-V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sau: “0983876207;75;10:18:25;0918295063”,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tách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trên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thành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phần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riêng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biệt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biết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vị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trí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thứ 2 trong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trên là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thời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gian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cuộc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gọi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thứ 1 “0983876207” sang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thứ 2 “0918295063”. Biết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rằng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1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phút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mỗi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cuộc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gọi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2500đ, tính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  <a:r>
              <a:rPr lang="vi-V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ớc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cuộc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gọi</a:t>
            </a:r>
            <a:r>
              <a:rPr lang="en-US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trên.</a:t>
            </a:r>
          </a:p>
        </p:txBody>
      </p:sp>
    </p:spTree>
    <p:extLst>
      <p:ext uri="{BB962C8B-B14F-4D97-AF65-F5344CB8AC3E}">
        <p14:creationId xmlns:p14="http://schemas.microsoft.com/office/powerpoint/2010/main" val="1944751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Quora vs. Wikipedia – Q&amp;A not effective in Social Medi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56" y="1236757"/>
            <a:ext cx="5037756" cy="438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089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49641" y="2732526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经典综艺体简" panose="02010609000101010101" pitchFamily="49" charset="-122"/>
              </a:rPr>
              <a:t>NỘI DUNG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851550" y="2062207"/>
            <a:ext cx="5082866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KHAI BÁO VÀ GÁN GIÁ TRỊ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851550" y="4152626"/>
            <a:ext cx="4435638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CÁC HÀM XỬ LÝ CHUỖI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927210" y="1931697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>
                <a:solidFill>
                  <a:schemeClr val="accent1"/>
                </a:solidFill>
                <a:latin typeface="Cambria" panose="02040503050406030204" pitchFamily="18" charset="0"/>
              </a:rPr>
              <a:t>02.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927210" y="4003364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>
                <a:solidFill>
                  <a:schemeClr val="accent1"/>
                </a:solidFill>
                <a:latin typeface="Cambria" panose="02040503050406030204" pitchFamily="18" charset="0"/>
              </a:rPr>
              <a:t>04.</a:t>
            </a:r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536C90D0-5F17-45E0-BC15-FBDB7F98ECA7}"/>
              </a:ext>
            </a:extLst>
          </p:cNvPr>
          <p:cNvSpPr txBox="1"/>
          <p:nvPr/>
        </p:nvSpPr>
        <p:spPr>
          <a:xfrm>
            <a:off x="5851550" y="2779423"/>
            <a:ext cx="4571251" cy="1478353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TRUY CẬP PHẦN TỬ</a:t>
            </a:r>
          </a:p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&amp; CẮT CHUỖI (SLICING)</a:t>
            </a:r>
          </a:p>
        </p:txBody>
      </p:sp>
      <p:sp>
        <p:nvSpPr>
          <p:cNvPr id="4" name="文本框 15">
            <a:extLst>
              <a:ext uri="{FF2B5EF4-FFF2-40B4-BE49-F238E27FC236}">
                <a16:creationId xmlns:a16="http://schemas.microsoft.com/office/drawing/2014/main" id="{3E5AA055-0E73-430F-9C36-B686DD382A31}"/>
              </a:ext>
            </a:extLst>
          </p:cNvPr>
          <p:cNvSpPr txBox="1"/>
          <p:nvPr/>
        </p:nvSpPr>
        <p:spPr>
          <a:xfrm>
            <a:off x="4927210" y="2639537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>
                <a:solidFill>
                  <a:schemeClr val="accent1"/>
                </a:solidFill>
                <a:latin typeface="Cambria" panose="02040503050406030204" pitchFamily="18" charset="0"/>
              </a:rPr>
              <a:t>03.</a:t>
            </a:r>
          </a:p>
        </p:txBody>
      </p:sp>
      <p:sp>
        <p:nvSpPr>
          <p:cNvPr id="6" name="文本框 7">
            <a:extLst>
              <a:ext uri="{FF2B5EF4-FFF2-40B4-BE49-F238E27FC236}">
                <a16:creationId xmlns:a16="http://schemas.microsoft.com/office/drawing/2014/main" id="{E897AC01-B1E3-4ACD-B024-00F9CB90D974}"/>
              </a:ext>
            </a:extLst>
          </p:cNvPr>
          <p:cNvSpPr txBox="1"/>
          <p:nvPr/>
        </p:nvSpPr>
        <p:spPr>
          <a:xfrm>
            <a:off x="5851550" y="4869840"/>
            <a:ext cx="3701013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ĐỊNH DẠNG CHUỖI</a:t>
            </a:r>
          </a:p>
        </p:txBody>
      </p:sp>
      <p:sp>
        <p:nvSpPr>
          <p:cNvPr id="7" name="文本框 16">
            <a:extLst>
              <a:ext uri="{FF2B5EF4-FFF2-40B4-BE49-F238E27FC236}">
                <a16:creationId xmlns:a16="http://schemas.microsoft.com/office/drawing/2014/main" id="{8961C036-42F7-4B76-B5F9-672BF31E8D77}"/>
              </a:ext>
            </a:extLst>
          </p:cNvPr>
          <p:cNvSpPr txBox="1"/>
          <p:nvPr/>
        </p:nvSpPr>
        <p:spPr>
          <a:xfrm>
            <a:off x="4927210" y="4711204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>
                <a:solidFill>
                  <a:schemeClr val="accent1"/>
                </a:solidFill>
                <a:latin typeface="Cambria" panose="02040503050406030204" pitchFamily="18" charset="0"/>
              </a:rPr>
              <a:t>05.</a:t>
            </a:r>
          </a:p>
        </p:txBody>
      </p:sp>
      <p:sp>
        <p:nvSpPr>
          <p:cNvPr id="9" name="文本框 7">
            <a:extLst>
              <a:ext uri="{FF2B5EF4-FFF2-40B4-BE49-F238E27FC236}">
                <a16:creationId xmlns:a16="http://schemas.microsoft.com/office/drawing/2014/main" id="{DE6D55FC-110E-4EF3-B027-A7AFB515E7F3}"/>
              </a:ext>
            </a:extLst>
          </p:cNvPr>
          <p:cNvSpPr txBox="1"/>
          <p:nvPr/>
        </p:nvSpPr>
        <p:spPr>
          <a:xfrm>
            <a:off x="5851548" y="5560056"/>
            <a:ext cx="1685461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BÀI TẬP</a:t>
            </a:r>
          </a:p>
        </p:txBody>
      </p:sp>
      <p:sp>
        <p:nvSpPr>
          <p:cNvPr id="10" name="文本框 16">
            <a:extLst>
              <a:ext uri="{FF2B5EF4-FFF2-40B4-BE49-F238E27FC236}">
                <a16:creationId xmlns:a16="http://schemas.microsoft.com/office/drawing/2014/main" id="{FA8C36B7-A838-4EC7-A813-D8C57B202058}"/>
              </a:ext>
            </a:extLst>
          </p:cNvPr>
          <p:cNvSpPr txBox="1"/>
          <p:nvPr/>
        </p:nvSpPr>
        <p:spPr>
          <a:xfrm>
            <a:off x="4927210" y="5419044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>
                <a:solidFill>
                  <a:schemeClr val="accent1"/>
                </a:solidFill>
                <a:latin typeface="Cambria" panose="02040503050406030204" pitchFamily="18" charset="0"/>
              </a:rPr>
              <a:t>06.</a:t>
            </a:r>
          </a:p>
        </p:txBody>
      </p:sp>
      <p:sp>
        <p:nvSpPr>
          <p:cNvPr id="11" name="文本框 7">
            <a:extLst>
              <a:ext uri="{FF2B5EF4-FFF2-40B4-BE49-F238E27FC236}">
                <a16:creationId xmlns:a16="http://schemas.microsoft.com/office/drawing/2014/main" id="{9AA2EB42-0331-4549-92A8-23D1AACEBBA7}"/>
              </a:ext>
            </a:extLst>
          </p:cNvPr>
          <p:cNvSpPr txBox="1"/>
          <p:nvPr/>
        </p:nvSpPr>
        <p:spPr>
          <a:xfrm>
            <a:off x="5851548" y="1344991"/>
            <a:ext cx="5826929" cy="739690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GIỚI THIỆU CHUỖI (STRING)</a:t>
            </a:r>
          </a:p>
        </p:txBody>
      </p:sp>
      <p:sp>
        <p:nvSpPr>
          <p:cNvPr id="12" name="文本框 16">
            <a:extLst>
              <a:ext uri="{FF2B5EF4-FFF2-40B4-BE49-F238E27FC236}">
                <a16:creationId xmlns:a16="http://schemas.microsoft.com/office/drawing/2014/main" id="{004B33D4-3CF0-4E18-841F-884C064E3654}"/>
              </a:ext>
            </a:extLst>
          </p:cNvPr>
          <p:cNvSpPr txBox="1"/>
          <p:nvPr/>
        </p:nvSpPr>
        <p:spPr>
          <a:xfrm>
            <a:off x="4927210" y="1223857"/>
            <a:ext cx="887181" cy="901465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>
                <a:solidFill>
                  <a:schemeClr val="accent1"/>
                </a:solidFill>
                <a:latin typeface="Cambria" panose="02040503050406030204" pitchFamily="18" charset="0"/>
              </a:rPr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133809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5979842" cy="721592"/>
            <a:chOff x="6096000" y="2068962"/>
            <a:chExt cx="7318046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731804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1. GIỚI THIỆU CHUỖI (STRING)</a:t>
              </a:r>
              <a:endParaRPr lang="zh-CN" altLang="en-US" sz="3600" b="1" u="sng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97408"/>
            <a:ext cx="9163240" cy="521533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 dữ liệu chuỗi (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tring) là một trong các kiểu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phổ biến nhất trong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ngữ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trình, cũng như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Python. 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ược bao quanh bởi dấu ngoặc đơn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sz="2800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single quotation marks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hoặc dấu ngoặc kép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sz="2800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double quotation marks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Python coi các lệnh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đặt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ngoặc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đơn 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hoặc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ngoặc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kép là như nhau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Trong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tế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chúng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ta gặp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rất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nhiều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vấn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liên quan đến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66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5676490" cy="721592"/>
            <a:chOff x="6096000" y="2068962"/>
            <a:chExt cx="6946808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946808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2. KHAI BÁO VÀ GÁN GIÁ TRỊ</a:t>
              </a:r>
              <a:endParaRPr lang="zh-CN" altLang="en-US" sz="3600" b="1" u="sng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096798"/>
            <a:ext cx="9163240" cy="362560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Khai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báo 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trên 1 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dòng</a:t>
            </a:r>
            <a:endParaRPr lang="en-US" altLang="zh-CN" sz="28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lvl="1"/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my_string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'Xin chao'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lvl="1"/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my_string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lvl="1"/>
            <a:b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my_string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"Nguyen Van Teo"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lvl="1"/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my_string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740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97408"/>
            <a:ext cx="9163240" cy="506209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Khai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báo 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trên n 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dòng</a:t>
            </a:r>
            <a:endParaRPr lang="en-US" altLang="zh-CN" sz="28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28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my_string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'''Trong dam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gi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dep bang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sen</a:t>
            </a:r>
            <a:endParaRPr lang="en-US" sz="280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La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xanh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bong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trang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lai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chen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nhuy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vang'''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my_string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my_string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"""Hello, welcome to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          the world of Python"""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my_string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lvl="1">
              <a:lnSpc>
                <a:spcPct val="120000"/>
              </a:lnSpc>
            </a:pP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20000"/>
              </a:lnSpc>
            </a:pP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* Có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thể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sử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dụng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3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nháy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đơn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b="1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‘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thay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3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nháy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đôi</a:t>
            </a:r>
            <a:r>
              <a:rPr lang="en-US" altLang="zh-CN" sz="2400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b="1" i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721079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8291822" cy="721592"/>
            <a:chOff x="6096000" y="2068962"/>
            <a:chExt cx="10147415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101474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TRUY CẬP VỊ TRÍ &amp; CẮT CHUỖI (SLICING)</a:t>
              </a:r>
              <a:endParaRPr lang="zh-CN" altLang="en-US" sz="3600" b="1" u="sng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97408"/>
            <a:ext cx="9163240" cy="487062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 trong Python là mảng các byte đại diện cho các ký tự unicode.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Python không có kiểu ký tự, một ký tự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thật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là một chuỗi có độ dài bằng 1.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một 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mảng</a:t>
            </a:r>
            <a:endParaRPr lang="en-US" altLang="zh-CN" sz="28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name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'Donald Trump'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lvl="1"/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(name[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pPr lvl="1"/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(name[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Courier New" panose="02070309020205020404" pitchFamily="49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output: D o</a:t>
            </a:r>
            <a:endParaRPr lang="en-US" altLang="zh-CN" sz="2800">
              <a:solidFill>
                <a:schemeClr val="accent1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2">
              <a:lnSpc>
                <a:spcPct val="120000"/>
              </a:lnSpc>
            </a:pP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510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47713"/>
            <a:ext cx="9163240" cy="5732403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Duyệt</a:t>
            </a: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endParaRPr lang="en-US" sz="28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count = 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'Lorem ipsum dolor sit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amet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for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ch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if(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ch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'e'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      count += 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endParaRPr lang="en-US" sz="28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count,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'character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(s) found’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US" sz="280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tra </a:t>
            </a:r>
            <a:r>
              <a:rPr lang="en-US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tồn</a:t>
            </a:r>
            <a:r>
              <a:rPr lang="en-US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endParaRPr lang="en-US" sz="28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'Lorem ipsum dolor sit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amet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‘sit'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2800" b="1">
                <a:solidFill>
                  <a:srgbClr val="000000"/>
                </a:solidFill>
                <a:latin typeface="Courier New" panose="02070309020205020404" pitchFamily="49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</a:t>
            </a:r>
            <a:r>
              <a:rPr lang="en-US" sz="2800">
                <a:solidFill>
                  <a:srgbClr val="000000"/>
                </a:solidFill>
                <a:latin typeface="Courier New" panose="02070309020205020404" pitchFamily="49" charset="0"/>
                <a:ea typeface="Tahoma" panose="020B0604030504040204" pitchFamily="34" charset="0"/>
                <a:cs typeface="Tahoma" panose="020B0604030504040204" pitchFamily="34" charset="0"/>
              </a:rPr>
              <a:t>output: True</a:t>
            </a:r>
            <a:endParaRPr lang="en-US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2">
              <a:lnSpc>
                <a:spcPct val="120000"/>
              </a:lnSpc>
            </a:pP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69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47713"/>
            <a:ext cx="9163240" cy="5780044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Cắt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lát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(slicing)</a:t>
            </a:r>
          </a:p>
          <a:p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'Lorem ipsum dolor sit </a:t>
            </a:r>
            <a:r>
              <a:rPr lang="en-US" sz="2800" b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amet</a:t>
            </a:r>
            <a:r>
              <a:rPr lang="en-US" sz="2800" b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’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US" sz="2800" b="0">
              <a:solidFill>
                <a:srgbClr val="008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#last character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-1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b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sz="2800" b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#slicing 2nd to 5th character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b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sz="2800" b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#slicing 6th to 2nd last character</a:t>
            </a: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my_text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  <a:r>
              <a:rPr lang="en-US" sz="2800" b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-2</a:t>
            </a: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  <a:endParaRPr lang="en-US" sz="2800" b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à"/>
            </a:pPr>
            <a:r>
              <a:rPr lang="en-US" sz="2800" b="0">
                <a:solidFill>
                  <a:srgbClr val="000000"/>
                </a:solidFill>
                <a:effectLst/>
                <a:latin typeface="Courier New" panose="02070309020205020404" pitchFamily="49" charset="0"/>
                <a:sym typeface="Wingdings" panose="05000000000000000000" pitchFamily="2" charset="2"/>
              </a:rPr>
              <a:t>output: </a:t>
            </a:r>
            <a:r>
              <a:rPr lang="de-DE" sz="2800" b="0" i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t |orem| ipsum dolor sit am</a:t>
            </a:r>
          </a:p>
          <a:p>
            <a:pPr marL="457200" indent="-457200">
              <a:buFont typeface="Wingdings" panose="05000000000000000000" pitchFamily="2" charset="2"/>
              <a:buChar char="à"/>
            </a:pPr>
            <a:endParaRPr lang="en-US" sz="2800" b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15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5075941" cy="721592"/>
            <a:chOff x="6096000" y="2068962"/>
            <a:chExt cx="621186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21186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4. CÁC HÀM XỬ LÝ CHUỖI</a:t>
              </a:r>
              <a:endParaRPr lang="zh-CN" altLang="en-US" sz="3600" b="1" u="sng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97408"/>
            <a:ext cx="9163240" cy="521533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len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(str)  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Tính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chiều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dài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str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.strip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()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Loại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bỏ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khoảng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trắng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trước, sau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str.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lower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()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Chuyển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hết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thành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chữ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thường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str.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upper</a:t>
            </a: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()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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Chuyển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hết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thành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chữ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HOA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str.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replace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() 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Tìm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và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thay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thế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giá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trị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str.</a:t>
            </a:r>
            <a:r>
              <a:rPr lang="en-US" altLang="zh-CN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split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() 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Băm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chuỗi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dựa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vào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ký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tự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nào đó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in/ not in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 Kiểm tra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chuỗi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con có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tồn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tại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trong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chuỗi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cha không?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str1 + str2 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Cộng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2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chuỗi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  <a:sym typeface="Wingdings" panose="05000000000000000000" pitchFamily="2" charset="2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str1*n 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nhân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n lần </a:t>
            </a:r>
            <a:r>
              <a:rPr lang="en-US" altLang="zh-CN" sz="280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chuỗi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str1</a:t>
            </a:r>
            <a:endParaRPr lang="en-US" altLang="zh-CN" sz="280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204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>
        <p14:doors dir="vert"/>
      </p:transition>
    </mc:Choice>
    <mc:Fallback>
      <p:transition spd="slow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61F4DA1C04A948A2807DD343316B29" ma:contentTypeVersion="2" ma:contentTypeDescription="Create a new document." ma:contentTypeScope="" ma:versionID="f50fd489a876df9c06eafe9db5f54056">
  <xsd:schema xmlns:xsd="http://www.w3.org/2001/XMLSchema" xmlns:xs="http://www.w3.org/2001/XMLSchema" xmlns:p="http://schemas.microsoft.com/office/2006/metadata/properties" xmlns:ns2="047f56e8-c6d1-49ac-9867-a9509ce7e1bc" targetNamespace="http://schemas.microsoft.com/office/2006/metadata/properties" ma:root="true" ma:fieldsID="15f80468db5a17fa08512c3fb8dca3c2" ns2:_="">
    <xsd:import namespace="047f56e8-c6d1-49ac-9867-a9509ce7e1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f56e8-c6d1-49ac-9867-a9509ce7e1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36DC832-5707-4F61-A1AF-3225A9327B50}">
  <ds:schemaRefs>
    <ds:schemaRef ds:uri="047f56e8-c6d1-49ac-9867-a9509ce7e1b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43E23DE-AB27-4D82-8C31-D22132BF5B58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Application>Microsoft Office PowerPoint</Application>
  <PresentationFormat>Widescreen</PresentationFormat>
  <Slides>17</Slides>
  <Notes>17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包图主题2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Giáo trình VLU</dc:title>
  <dc:creator>Trung Nguyen</dc:creator>
  <cp:revision>1</cp:revision>
  <dcterms:created xsi:type="dcterms:W3CDTF">2017-09-22T08:16:39Z</dcterms:created>
  <dcterms:modified xsi:type="dcterms:W3CDTF">2021-09-08T07:19:06Z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0x0101008361F4DA1C04A948A2807DD343316B29</vt:lpwstr>
  </property>
</Properties>
</file>

<file path=docProps/thumbnail.jpeg>
</file>